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heme/themeOverride3.xml" ContentType="application/vnd.openxmlformats-officedocument.themeOverride+xml"/>
  <Override PartName="/ppt/diagrams/layout9.xml" ContentType="application/vnd.openxmlformats-officedocument.drawingml.diagramLayout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theme/themeOverride1.xml" ContentType="application/vnd.openxmlformats-officedocument.themeOverride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colors8.xml" ContentType="application/vnd.openxmlformats-officedocument.drawingml.diagramColors+xml"/>
  <Override PartName="/ppt/diagrams/drawing9.xml" ContentType="application/vnd.ms-office.drawingml.diagramDrawing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diagrams/drawing7.xml" ContentType="application/vnd.ms-office.drawingml.diagramDrawing+xml"/>
  <Override PartName="/ppt/diagrams/quickStyle9.xml" ContentType="application/vnd.openxmlformats-officedocument.drawingml.diagramStyl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colors4.xml" ContentType="application/vnd.openxmlformats-officedocument.drawingml.diagramColors+xml"/>
  <Override PartName="/ppt/diagrams/drawing5.xml" ContentType="application/vnd.ms-office.drawingml.diagramDrawing+xml"/>
  <Override PartName="/ppt/diagrams/quickStyle7.xml" ContentType="application/vnd.openxmlformats-officedocument.drawingml.diagramStyle+xml"/>
  <Override PartName="/ppt/diagrams/drawing10.xml" ContentType="application/vnd.ms-office.drawingml.diagramDrawing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diagrams/colors10.xml" ContentType="application/vnd.openxmlformats-officedocument.drawingml.diagramColors+xml"/>
  <Override PartName="/ppt/slides/slide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theme/themeOverride4.xml" ContentType="application/vnd.openxmlformats-officedocument.themeOverride+xml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2.xml" ContentType="application/vnd.openxmlformats-officedocument.themeOverride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ppt/diagrams/data10.xml" ContentType="application/vnd.openxmlformats-officedocument.drawingml.diagramData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rawing8.xml" ContentType="application/vnd.ms-office.drawingml.diagramDrawing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drawing6.xml" ContentType="application/vnd.ms-office.drawingml.diagramDrawing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drawing4.xml" ContentType="application/vnd.ms-office.drawingml.diagramDrawing+xml"/>
  <Override PartName="/ppt/diagrams/quickStyle6.xml" ContentType="application/vnd.openxmlformats-officedocument.drawingml.diagramStyl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5"/>
  </p:notesMasterIdLst>
  <p:sldIdLst>
    <p:sldId id="258" r:id="rId2"/>
    <p:sldId id="259" r:id="rId3"/>
    <p:sldId id="260" r:id="rId4"/>
    <p:sldId id="266" r:id="rId5"/>
    <p:sldId id="267" r:id="rId6"/>
    <p:sldId id="268" r:id="rId7"/>
    <p:sldId id="257" r:id="rId8"/>
    <p:sldId id="261" r:id="rId9"/>
    <p:sldId id="262" r:id="rId10"/>
    <p:sldId id="263" r:id="rId11"/>
    <p:sldId id="264" r:id="rId12"/>
    <p:sldId id="269" r:id="rId13"/>
    <p:sldId id="270" r:id="rId14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9743" autoAdjust="0"/>
    <p:restoredTop sz="94660"/>
  </p:normalViewPr>
  <p:slideViewPr>
    <p:cSldViewPr>
      <p:cViewPr varScale="1">
        <p:scale>
          <a:sx n="85" d="100"/>
          <a:sy n="85" d="100"/>
        </p:scale>
        <p:origin x="-96" y="-2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#10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#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#3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#4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#5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#6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#7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#8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#9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630BD1E-EB49-40E5-A177-B1B994208C66}" type="doc">
      <dgm:prSet loTypeId="urn:microsoft.com/office/officeart/2005/8/layout/cycle2" loCatId="cycle" qsTypeId="urn:microsoft.com/office/officeart/2005/8/quickstyle/simple1#1" qsCatId="simple" csTypeId="urn:microsoft.com/office/officeart/2005/8/colors/accent1_2#1" csCatId="accent1" phldr="1"/>
      <dgm:spPr/>
      <dgm:t>
        <a:bodyPr/>
        <a:lstStyle/>
        <a:p>
          <a:endParaRPr lang="en-US"/>
        </a:p>
      </dgm:t>
    </dgm:pt>
    <dgm:pt modelId="{D86513FC-A4AE-4280-B747-9B5967F89B7D}">
      <dgm:prSet phldrT="[Text]"/>
      <dgm:spPr/>
      <dgm:t>
        <a:bodyPr/>
        <a:lstStyle/>
        <a:p>
          <a:r>
            <a:rPr lang="en-US" dirty="0" smtClean="0"/>
            <a:t>Set strategic goals and measurable objectives</a:t>
          </a:r>
          <a:endParaRPr lang="en-US" dirty="0"/>
        </a:p>
      </dgm:t>
    </dgm:pt>
    <dgm:pt modelId="{1CE85519-7060-4314-BD9A-6F5B00FC8F61}" type="parTrans" cxnId="{F80074CB-5A36-407C-9BAF-B8FD0D11053C}">
      <dgm:prSet/>
      <dgm:spPr/>
      <dgm:t>
        <a:bodyPr/>
        <a:lstStyle/>
        <a:p>
          <a:endParaRPr lang="en-US"/>
        </a:p>
      </dgm:t>
    </dgm:pt>
    <dgm:pt modelId="{E4C29AC0-B6F4-4165-956B-B1BC39FF382E}" type="sibTrans" cxnId="{F80074CB-5A36-407C-9BAF-B8FD0D11053C}">
      <dgm:prSet/>
      <dgm:spPr/>
      <dgm:t>
        <a:bodyPr/>
        <a:lstStyle/>
        <a:p>
          <a:endParaRPr lang="en-US"/>
        </a:p>
      </dgm:t>
    </dgm:pt>
    <dgm:pt modelId="{5AD3D659-53D7-4A01-AF98-D4872F154885}">
      <dgm:prSet phldrT="[Text]"/>
      <dgm:spPr/>
      <dgm:t>
        <a:bodyPr/>
        <a:lstStyle/>
        <a:p>
          <a:r>
            <a:rPr lang="en-US" dirty="0" smtClean="0"/>
            <a:t>Design and implement programs and procedures to carry out goals</a:t>
          </a:r>
          <a:endParaRPr lang="en-US" dirty="0"/>
        </a:p>
      </dgm:t>
    </dgm:pt>
    <dgm:pt modelId="{66C46E6B-7629-4DE8-8EBE-A58F57DE94C0}" type="parTrans" cxnId="{603EF58E-2DAC-4B75-BD63-1BE2A5FE7D19}">
      <dgm:prSet/>
      <dgm:spPr/>
      <dgm:t>
        <a:bodyPr/>
        <a:lstStyle/>
        <a:p>
          <a:endParaRPr lang="en-US"/>
        </a:p>
      </dgm:t>
    </dgm:pt>
    <dgm:pt modelId="{965C359A-C891-4844-9239-34FFC70ED3FB}" type="sibTrans" cxnId="{603EF58E-2DAC-4B75-BD63-1BE2A5FE7D19}">
      <dgm:prSet/>
      <dgm:spPr/>
      <dgm:t>
        <a:bodyPr/>
        <a:lstStyle/>
        <a:p>
          <a:endParaRPr lang="en-US"/>
        </a:p>
      </dgm:t>
    </dgm:pt>
    <dgm:pt modelId="{F722EB90-282F-4AC6-BA26-5DCCB921E928}">
      <dgm:prSet phldrT="[Text]"/>
      <dgm:spPr/>
      <dgm:t>
        <a:bodyPr/>
        <a:lstStyle/>
        <a:p>
          <a:r>
            <a:rPr lang="en-US" dirty="0" smtClean="0"/>
            <a:t>Collect and analyze data to assess performance on goals and objectives</a:t>
          </a:r>
          <a:endParaRPr lang="en-US" dirty="0"/>
        </a:p>
      </dgm:t>
    </dgm:pt>
    <dgm:pt modelId="{09402C77-5E41-48B8-9444-7B4BCE7326F4}" type="parTrans" cxnId="{47F856DF-782E-4E8D-882C-C216B7651751}">
      <dgm:prSet/>
      <dgm:spPr/>
      <dgm:t>
        <a:bodyPr/>
        <a:lstStyle/>
        <a:p>
          <a:endParaRPr lang="en-US"/>
        </a:p>
      </dgm:t>
    </dgm:pt>
    <dgm:pt modelId="{01376D08-CA90-4C3B-90E5-6895F776C44C}" type="sibTrans" cxnId="{47F856DF-782E-4E8D-882C-C216B7651751}">
      <dgm:prSet/>
      <dgm:spPr/>
      <dgm:t>
        <a:bodyPr/>
        <a:lstStyle/>
        <a:p>
          <a:endParaRPr lang="en-US"/>
        </a:p>
      </dgm:t>
    </dgm:pt>
    <dgm:pt modelId="{4AD4524A-94CC-49B8-935B-6BE685B935D7}">
      <dgm:prSet phldrT="[Text]"/>
      <dgm:spPr/>
      <dgm:t>
        <a:bodyPr/>
        <a:lstStyle/>
        <a:p>
          <a:r>
            <a:rPr lang="en-US" dirty="0" smtClean="0"/>
            <a:t>Construct performance reports on goals and objectives</a:t>
          </a:r>
          <a:endParaRPr lang="en-US" dirty="0"/>
        </a:p>
      </dgm:t>
    </dgm:pt>
    <dgm:pt modelId="{46EFB2BE-0281-477A-89F2-50068D64649A}" type="parTrans" cxnId="{B87370C0-6F96-4ABD-8147-4804A973AFD3}">
      <dgm:prSet/>
      <dgm:spPr/>
      <dgm:t>
        <a:bodyPr/>
        <a:lstStyle/>
        <a:p>
          <a:endParaRPr lang="en-US"/>
        </a:p>
      </dgm:t>
    </dgm:pt>
    <dgm:pt modelId="{19BE1270-1F85-4D86-9B52-2F92846BB60F}" type="sibTrans" cxnId="{B87370C0-6F96-4ABD-8147-4804A973AFD3}">
      <dgm:prSet/>
      <dgm:spPr/>
      <dgm:t>
        <a:bodyPr/>
        <a:lstStyle/>
        <a:p>
          <a:endParaRPr lang="en-US"/>
        </a:p>
      </dgm:t>
    </dgm:pt>
    <dgm:pt modelId="{EE8C23E6-679C-4275-9118-33DD60368D85}">
      <dgm:prSet phldrT="[Text]"/>
      <dgm:spPr/>
      <dgm:t>
        <a:bodyPr/>
        <a:lstStyle/>
        <a:p>
          <a:r>
            <a:rPr lang="en-US" dirty="0" smtClean="0"/>
            <a:t>Use results to improve programs and procedures; modify goals and objectives as needed</a:t>
          </a:r>
          <a:endParaRPr lang="en-US" dirty="0"/>
        </a:p>
      </dgm:t>
    </dgm:pt>
    <dgm:pt modelId="{56D3A84A-FA85-4ED5-8865-F81A2F48DCC1}" type="parTrans" cxnId="{659349B9-CB46-49B6-81E8-672501B5B04D}">
      <dgm:prSet/>
      <dgm:spPr/>
      <dgm:t>
        <a:bodyPr/>
        <a:lstStyle/>
        <a:p>
          <a:endParaRPr lang="en-US"/>
        </a:p>
      </dgm:t>
    </dgm:pt>
    <dgm:pt modelId="{7518D852-D2EE-49FF-91CD-6686F7BE3576}" type="sibTrans" cxnId="{659349B9-CB46-49B6-81E8-672501B5B04D}">
      <dgm:prSet/>
      <dgm:spPr/>
      <dgm:t>
        <a:bodyPr/>
        <a:lstStyle/>
        <a:p>
          <a:endParaRPr lang="en-US"/>
        </a:p>
      </dgm:t>
    </dgm:pt>
    <dgm:pt modelId="{3A16D894-BAA7-4C23-A0CD-93DD4FAEDF2B}" type="pres">
      <dgm:prSet presAssocID="{1630BD1E-EB49-40E5-A177-B1B994208C66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67A62EF-B3DB-4F4E-8816-B5E2D5C09D3D}" type="pres">
      <dgm:prSet presAssocID="{D86513FC-A4AE-4280-B747-9B5967F89B7D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84FD3B0-16E3-4604-BFE6-5402A12CB0FE}" type="pres">
      <dgm:prSet presAssocID="{E4C29AC0-B6F4-4165-956B-B1BC39FF382E}" presName="sibTrans" presStyleLbl="sibTrans2D1" presStyleIdx="0" presStyleCnt="5"/>
      <dgm:spPr/>
      <dgm:t>
        <a:bodyPr/>
        <a:lstStyle/>
        <a:p>
          <a:endParaRPr lang="en-US"/>
        </a:p>
      </dgm:t>
    </dgm:pt>
    <dgm:pt modelId="{A80A870C-7C7A-4EB6-8B3B-E6E1AE19B1CB}" type="pres">
      <dgm:prSet presAssocID="{E4C29AC0-B6F4-4165-956B-B1BC39FF382E}" presName="connectorText" presStyleLbl="sibTrans2D1" presStyleIdx="0" presStyleCnt="5"/>
      <dgm:spPr/>
      <dgm:t>
        <a:bodyPr/>
        <a:lstStyle/>
        <a:p>
          <a:endParaRPr lang="en-US"/>
        </a:p>
      </dgm:t>
    </dgm:pt>
    <dgm:pt modelId="{8EBE5C05-4A7C-4B1D-9B98-7B48F11434D5}" type="pres">
      <dgm:prSet presAssocID="{5AD3D659-53D7-4A01-AF98-D4872F154885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577A812-4358-455A-BC68-0C2DD20868A9}" type="pres">
      <dgm:prSet presAssocID="{965C359A-C891-4844-9239-34FFC70ED3FB}" presName="sibTrans" presStyleLbl="sibTrans2D1" presStyleIdx="1" presStyleCnt="5"/>
      <dgm:spPr/>
      <dgm:t>
        <a:bodyPr/>
        <a:lstStyle/>
        <a:p>
          <a:endParaRPr lang="en-US"/>
        </a:p>
      </dgm:t>
    </dgm:pt>
    <dgm:pt modelId="{EB6C3205-5AE5-46D0-B6F6-61ED601338EE}" type="pres">
      <dgm:prSet presAssocID="{965C359A-C891-4844-9239-34FFC70ED3FB}" presName="connectorText" presStyleLbl="sibTrans2D1" presStyleIdx="1" presStyleCnt="5"/>
      <dgm:spPr/>
      <dgm:t>
        <a:bodyPr/>
        <a:lstStyle/>
        <a:p>
          <a:endParaRPr lang="en-US"/>
        </a:p>
      </dgm:t>
    </dgm:pt>
    <dgm:pt modelId="{1A002657-8F35-46CF-A223-6F7FEE8E6BF1}" type="pres">
      <dgm:prSet presAssocID="{F722EB90-282F-4AC6-BA26-5DCCB921E928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51516C5-48D2-46EE-A5B7-027C007B6382}" type="pres">
      <dgm:prSet presAssocID="{01376D08-CA90-4C3B-90E5-6895F776C44C}" presName="sibTrans" presStyleLbl="sibTrans2D1" presStyleIdx="2" presStyleCnt="5"/>
      <dgm:spPr/>
      <dgm:t>
        <a:bodyPr/>
        <a:lstStyle/>
        <a:p>
          <a:endParaRPr lang="en-US"/>
        </a:p>
      </dgm:t>
    </dgm:pt>
    <dgm:pt modelId="{E01385D9-AE12-41A1-B8DD-3F02CF946C21}" type="pres">
      <dgm:prSet presAssocID="{01376D08-CA90-4C3B-90E5-6895F776C44C}" presName="connectorText" presStyleLbl="sibTrans2D1" presStyleIdx="2" presStyleCnt="5"/>
      <dgm:spPr/>
      <dgm:t>
        <a:bodyPr/>
        <a:lstStyle/>
        <a:p>
          <a:endParaRPr lang="en-US"/>
        </a:p>
      </dgm:t>
    </dgm:pt>
    <dgm:pt modelId="{6350684A-BA80-466C-8AF3-55CE65DF82DE}" type="pres">
      <dgm:prSet presAssocID="{4AD4524A-94CC-49B8-935B-6BE685B935D7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0E1A1C0-1B17-439F-957F-DC61FD69B35C}" type="pres">
      <dgm:prSet presAssocID="{19BE1270-1F85-4D86-9B52-2F92846BB60F}" presName="sibTrans" presStyleLbl="sibTrans2D1" presStyleIdx="3" presStyleCnt="5"/>
      <dgm:spPr/>
      <dgm:t>
        <a:bodyPr/>
        <a:lstStyle/>
        <a:p>
          <a:endParaRPr lang="en-US"/>
        </a:p>
      </dgm:t>
    </dgm:pt>
    <dgm:pt modelId="{D0A334BA-BFE3-466A-BA87-A7DAB5646D7F}" type="pres">
      <dgm:prSet presAssocID="{19BE1270-1F85-4D86-9B52-2F92846BB60F}" presName="connectorText" presStyleLbl="sibTrans2D1" presStyleIdx="3" presStyleCnt="5"/>
      <dgm:spPr/>
      <dgm:t>
        <a:bodyPr/>
        <a:lstStyle/>
        <a:p>
          <a:endParaRPr lang="en-US"/>
        </a:p>
      </dgm:t>
    </dgm:pt>
    <dgm:pt modelId="{94DBD1D1-5519-4060-AE8D-E80ACE950AEA}" type="pres">
      <dgm:prSet presAssocID="{EE8C23E6-679C-4275-9118-33DD60368D85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AE8DDD3-0909-44F3-91B0-D7DEAE4B05C2}" type="pres">
      <dgm:prSet presAssocID="{7518D852-D2EE-49FF-91CD-6686F7BE3576}" presName="sibTrans" presStyleLbl="sibTrans2D1" presStyleIdx="4" presStyleCnt="5"/>
      <dgm:spPr/>
      <dgm:t>
        <a:bodyPr/>
        <a:lstStyle/>
        <a:p>
          <a:endParaRPr lang="en-US"/>
        </a:p>
      </dgm:t>
    </dgm:pt>
    <dgm:pt modelId="{F7E1135E-ADD7-417A-9C8E-10F98AAB3BF8}" type="pres">
      <dgm:prSet presAssocID="{7518D852-D2EE-49FF-91CD-6686F7BE3576}" presName="connectorText" presStyleLbl="sibTrans2D1" presStyleIdx="4" presStyleCnt="5"/>
      <dgm:spPr/>
      <dgm:t>
        <a:bodyPr/>
        <a:lstStyle/>
        <a:p>
          <a:endParaRPr lang="en-US"/>
        </a:p>
      </dgm:t>
    </dgm:pt>
  </dgm:ptLst>
  <dgm:cxnLst>
    <dgm:cxn modelId="{47F856DF-782E-4E8D-882C-C216B7651751}" srcId="{1630BD1E-EB49-40E5-A177-B1B994208C66}" destId="{F722EB90-282F-4AC6-BA26-5DCCB921E928}" srcOrd="2" destOrd="0" parTransId="{09402C77-5E41-48B8-9444-7B4BCE7326F4}" sibTransId="{01376D08-CA90-4C3B-90E5-6895F776C44C}"/>
    <dgm:cxn modelId="{F80074CB-5A36-407C-9BAF-B8FD0D11053C}" srcId="{1630BD1E-EB49-40E5-A177-B1B994208C66}" destId="{D86513FC-A4AE-4280-B747-9B5967F89B7D}" srcOrd="0" destOrd="0" parTransId="{1CE85519-7060-4314-BD9A-6F5B00FC8F61}" sibTransId="{E4C29AC0-B6F4-4165-956B-B1BC39FF382E}"/>
    <dgm:cxn modelId="{B7A7E993-CCEA-49BE-BF6B-99ED707CB0F0}" type="presOf" srcId="{D86513FC-A4AE-4280-B747-9B5967F89B7D}" destId="{C67A62EF-B3DB-4F4E-8816-B5E2D5C09D3D}" srcOrd="0" destOrd="0" presId="urn:microsoft.com/office/officeart/2005/8/layout/cycle2"/>
    <dgm:cxn modelId="{B282C0C5-18C2-45FC-B906-DBEA218D7816}" type="presOf" srcId="{EE8C23E6-679C-4275-9118-33DD60368D85}" destId="{94DBD1D1-5519-4060-AE8D-E80ACE950AEA}" srcOrd="0" destOrd="0" presId="urn:microsoft.com/office/officeart/2005/8/layout/cycle2"/>
    <dgm:cxn modelId="{01D85A03-82B7-4E42-BC2D-05D5F43BFDB0}" type="presOf" srcId="{E4C29AC0-B6F4-4165-956B-B1BC39FF382E}" destId="{384FD3B0-16E3-4604-BFE6-5402A12CB0FE}" srcOrd="0" destOrd="0" presId="urn:microsoft.com/office/officeart/2005/8/layout/cycle2"/>
    <dgm:cxn modelId="{659349B9-CB46-49B6-81E8-672501B5B04D}" srcId="{1630BD1E-EB49-40E5-A177-B1B994208C66}" destId="{EE8C23E6-679C-4275-9118-33DD60368D85}" srcOrd="4" destOrd="0" parTransId="{56D3A84A-FA85-4ED5-8865-F81A2F48DCC1}" sibTransId="{7518D852-D2EE-49FF-91CD-6686F7BE3576}"/>
    <dgm:cxn modelId="{20CB83C2-E17B-45D9-B4B6-9466EEF4CCD2}" type="presOf" srcId="{7518D852-D2EE-49FF-91CD-6686F7BE3576}" destId="{8AE8DDD3-0909-44F3-91B0-D7DEAE4B05C2}" srcOrd="0" destOrd="0" presId="urn:microsoft.com/office/officeart/2005/8/layout/cycle2"/>
    <dgm:cxn modelId="{B87370C0-6F96-4ABD-8147-4804A973AFD3}" srcId="{1630BD1E-EB49-40E5-A177-B1B994208C66}" destId="{4AD4524A-94CC-49B8-935B-6BE685B935D7}" srcOrd="3" destOrd="0" parTransId="{46EFB2BE-0281-477A-89F2-50068D64649A}" sibTransId="{19BE1270-1F85-4D86-9B52-2F92846BB60F}"/>
    <dgm:cxn modelId="{407AE833-F538-40A6-B3F0-0129D8A76F56}" type="presOf" srcId="{5AD3D659-53D7-4A01-AF98-D4872F154885}" destId="{8EBE5C05-4A7C-4B1D-9B98-7B48F11434D5}" srcOrd="0" destOrd="0" presId="urn:microsoft.com/office/officeart/2005/8/layout/cycle2"/>
    <dgm:cxn modelId="{5106835D-5C58-4EBB-9240-B22DB447406A}" type="presOf" srcId="{01376D08-CA90-4C3B-90E5-6895F776C44C}" destId="{E01385D9-AE12-41A1-B8DD-3F02CF946C21}" srcOrd="1" destOrd="0" presId="urn:microsoft.com/office/officeart/2005/8/layout/cycle2"/>
    <dgm:cxn modelId="{A30C65A3-485E-4CAB-A579-DC642F12636C}" type="presOf" srcId="{F722EB90-282F-4AC6-BA26-5DCCB921E928}" destId="{1A002657-8F35-46CF-A223-6F7FEE8E6BF1}" srcOrd="0" destOrd="0" presId="urn:microsoft.com/office/officeart/2005/8/layout/cycle2"/>
    <dgm:cxn modelId="{BEF22B6C-07AA-48DC-BF31-0240ADC997BD}" type="presOf" srcId="{7518D852-D2EE-49FF-91CD-6686F7BE3576}" destId="{F7E1135E-ADD7-417A-9C8E-10F98AAB3BF8}" srcOrd="1" destOrd="0" presId="urn:microsoft.com/office/officeart/2005/8/layout/cycle2"/>
    <dgm:cxn modelId="{1204FE22-CCBB-4542-A8C6-50E7A494981B}" type="presOf" srcId="{E4C29AC0-B6F4-4165-956B-B1BC39FF382E}" destId="{A80A870C-7C7A-4EB6-8B3B-E6E1AE19B1CB}" srcOrd="1" destOrd="0" presId="urn:microsoft.com/office/officeart/2005/8/layout/cycle2"/>
    <dgm:cxn modelId="{7802B948-700A-4323-AC07-7AD6BAF30DBC}" type="presOf" srcId="{965C359A-C891-4844-9239-34FFC70ED3FB}" destId="{3577A812-4358-455A-BC68-0C2DD20868A9}" srcOrd="0" destOrd="0" presId="urn:microsoft.com/office/officeart/2005/8/layout/cycle2"/>
    <dgm:cxn modelId="{02B3CA7B-2DDA-4FF1-B9B0-8310A0C064E1}" type="presOf" srcId="{19BE1270-1F85-4D86-9B52-2F92846BB60F}" destId="{20E1A1C0-1B17-439F-957F-DC61FD69B35C}" srcOrd="0" destOrd="0" presId="urn:microsoft.com/office/officeart/2005/8/layout/cycle2"/>
    <dgm:cxn modelId="{17104924-BFB6-4069-8944-C519DEF9FAF6}" type="presOf" srcId="{4AD4524A-94CC-49B8-935B-6BE685B935D7}" destId="{6350684A-BA80-466C-8AF3-55CE65DF82DE}" srcOrd="0" destOrd="0" presId="urn:microsoft.com/office/officeart/2005/8/layout/cycle2"/>
    <dgm:cxn modelId="{DE539537-9638-4AF5-924D-9F47BCD6B2F5}" type="presOf" srcId="{19BE1270-1F85-4D86-9B52-2F92846BB60F}" destId="{D0A334BA-BFE3-466A-BA87-A7DAB5646D7F}" srcOrd="1" destOrd="0" presId="urn:microsoft.com/office/officeart/2005/8/layout/cycle2"/>
    <dgm:cxn modelId="{603EF58E-2DAC-4B75-BD63-1BE2A5FE7D19}" srcId="{1630BD1E-EB49-40E5-A177-B1B994208C66}" destId="{5AD3D659-53D7-4A01-AF98-D4872F154885}" srcOrd="1" destOrd="0" parTransId="{66C46E6B-7629-4DE8-8EBE-A58F57DE94C0}" sibTransId="{965C359A-C891-4844-9239-34FFC70ED3FB}"/>
    <dgm:cxn modelId="{4EF43C98-1E0C-422B-829C-70A795A0DAAE}" type="presOf" srcId="{1630BD1E-EB49-40E5-A177-B1B994208C66}" destId="{3A16D894-BAA7-4C23-A0CD-93DD4FAEDF2B}" srcOrd="0" destOrd="0" presId="urn:microsoft.com/office/officeart/2005/8/layout/cycle2"/>
    <dgm:cxn modelId="{AF0BD66A-8FFF-4AD1-B0A3-8AF20CEE280D}" type="presOf" srcId="{01376D08-CA90-4C3B-90E5-6895F776C44C}" destId="{C51516C5-48D2-46EE-A5B7-027C007B6382}" srcOrd="0" destOrd="0" presId="urn:microsoft.com/office/officeart/2005/8/layout/cycle2"/>
    <dgm:cxn modelId="{8F6F9271-6479-4C3A-97CE-A328EDED2EFA}" type="presOf" srcId="{965C359A-C891-4844-9239-34FFC70ED3FB}" destId="{EB6C3205-5AE5-46D0-B6F6-61ED601338EE}" srcOrd="1" destOrd="0" presId="urn:microsoft.com/office/officeart/2005/8/layout/cycle2"/>
    <dgm:cxn modelId="{FD31ED16-5B4B-4862-81E4-81A08FAD97A3}" type="presParOf" srcId="{3A16D894-BAA7-4C23-A0CD-93DD4FAEDF2B}" destId="{C67A62EF-B3DB-4F4E-8816-B5E2D5C09D3D}" srcOrd="0" destOrd="0" presId="urn:microsoft.com/office/officeart/2005/8/layout/cycle2"/>
    <dgm:cxn modelId="{69749A8C-DB53-4F3B-BF29-C81F7B3AC943}" type="presParOf" srcId="{3A16D894-BAA7-4C23-A0CD-93DD4FAEDF2B}" destId="{384FD3B0-16E3-4604-BFE6-5402A12CB0FE}" srcOrd="1" destOrd="0" presId="urn:microsoft.com/office/officeart/2005/8/layout/cycle2"/>
    <dgm:cxn modelId="{D5E0F6C6-056D-4946-B799-4CC1EA52EDB3}" type="presParOf" srcId="{384FD3B0-16E3-4604-BFE6-5402A12CB0FE}" destId="{A80A870C-7C7A-4EB6-8B3B-E6E1AE19B1CB}" srcOrd="0" destOrd="0" presId="urn:microsoft.com/office/officeart/2005/8/layout/cycle2"/>
    <dgm:cxn modelId="{2BFF545E-DBA0-48BC-A319-DED661DECFBE}" type="presParOf" srcId="{3A16D894-BAA7-4C23-A0CD-93DD4FAEDF2B}" destId="{8EBE5C05-4A7C-4B1D-9B98-7B48F11434D5}" srcOrd="2" destOrd="0" presId="urn:microsoft.com/office/officeart/2005/8/layout/cycle2"/>
    <dgm:cxn modelId="{437F75FB-D93F-4538-AB25-4606B77CEBC1}" type="presParOf" srcId="{3A16D894-BAA7-4C23-A0CD-93DD4FAEDF2B}" destId="{3577A812-4358-455A-BC68-0C2DD20868A9}" srcOrd="3" destOrd="0" presId="urn:microsoft.com/office/officeart/2005/8/layout/cycle2"/>
    <dgm:cxn modelId="{8C24CE8F-DAB1-4C7C-B963-B69C6805F56D}" type="presParOf" srcId="{3577A812-4358-455A-BC68-0C2DD20868A9}" destId="{EB6C3205-5AE5-46D0-B6F6-61ED601338EE}" srcOrd="0" destOrd="0" presId="urn:microsoft.com/office/officeart/2005/8/layout/cycle2"/>
    <dgm:cxn modelId="{E9C6AB47-5132-497E-87DB-99FE7B7AE895}" type="presParOf" srcId="{3A16D894-BAA7-4C23-A0CD-93DD4FAEDF2B}" destId="{1A002657-8F35-46CF-A223-6F7FEE8E6BF1}" srcOrd="4" destOrd="0" presId="urn:microsoft.com/office/officeart/2005/8/layout/cycle2"/>
    <dgm:cxn modelId="{C41FDFB2-B0D7-4D7E-86A9-E87E4A2099A8}" type="presParOf" srcId="{3A16D894-BAA7-4C23-A0CD-93DD4FAEDF2B}" destId="{C51516C5-48D2-46EE-A5B7-027C007B6382}" srcOrd="5" destOrd="0" presId="urn:microsoft.com/office/officeart/2005/8/layout/cycle2"/>
    <dgm:cxn modelId="{6FD384AF-9C79-40B0-94F3-CD5FCE457416}" type="presParOf" srcId="{C51516C5-48D2-46EE-A5B7-027C007B6382}" destId="{E01385D9-AE12-41A1-B8DD-3F02CF946C21}" srcOrd="0" destOrd="0" presId="urn:microsoft.com/office/officeart/2005/8/layout/cycle2"/>
    <dgm:cxn modelId="{EB8148E9-7D24-46B1-9A35-C51B40A130CF}" type="presParOf" srcId="{3A16D894-BAA7-4C23-A0CD-93DD4FAEDF2B}" destId="{6350684A-BA80-466C-8AF3-55CE65DF82DE}" srcOrd="6" destOrd="0" presId="urn:microsoft.com/office/officeart/2005/8/layout/cycle2"/>
    <dgm:cxn modelId="{EC56D34F-AF06-46E4-AA53-5D4D9CF05BE8}" type="presParOf" srcId="{3A16D894-BAA7-4C23-A0CD-93DD4FAEDF2B}" destId="{20E1A1C0-1B17-439F-957F-DC61FD69B35C}" srcOrd="7" destOrd="0" presId="urn:microsoft.com/office/officeart/2005/8/layout/cycle2"/>
    <dgm:cxn modelId="{40D35562-8909-4BEC-99A6-D5D502E054E7}" type="presParOf" srcId="{20E1A1C0-1B17-439F-957F-DC61FD69B35C}" destId="{D0A334BA-BFE3-466A-BA87-A7DAB5646D7F}" srcOrd="0" destOrd="0" presId="urn:microsoft.com/office/officeart/2005/8/layout/cycle2"/>
    <dgm:cxn modelId="{91F9DE8C-1D8F-4B13-8F2F-2BDFF85D2753}" type="presParOf" srcId="{3A16D894-BAA7-4C23-A0CD-93DD4FAEDF2B}" destId="{94DBD1D1-5519-4060-AE8D-E80ACE950AEA}" srcOrd="8" destOrd="0" presId="urn:microsoft.com/office/officeart/2005/8/layout/cycle2"/>
    <dgm:cxn modelId="{6C3DF784-01D8-4FD4-A3A2-8421654935A5}" type="presParOf" srcId="{3A16D894-BAA7-4C23-A0CD-93DD4FAEDF2B}" destId="{8AE8DDD3-0909-44F3-91B0-D7DEAE4B05C2}" srcOrd="9" destOrd="0" presId="urn:microsoft.com/office/officeart/2005/8/layout/cycle2"/>
    <dgm:cxn modelId="{E21B4F17-B206-4320-882C-051E5D629BDF}" type="presParOf" srcId="{8AE8DDD3-0909-44F3-91B0-D7DEAE4B05C2}" destId="{F7E1135E-ADD7-417A-9C8E-10F98AAB3BF8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857D80FA-E21B-4FE9-A848-9061B0558A90}" type="doc">
      <dgm:prSet loTypeId="urn:microsoft.com/office/officeart/2005/8/layout/target3" loCatId="list" qsTypeId="urn:microsoft.com/office/officeart/2005/8/quickstyle/simple1#10" qsCatId="simple" csTypeId="urn:microsoft.com/office/officeart/2005/8/colors/accent1_2#10" csCatId="accent1" phldr="1"/>
      <dgm:spPr/>
      <dgm:t>
        <a:bodyPr/>
        <a:lstStyle/>
        <a:p>
          <a:endParaRPr lang="en-US"/>
        </a:p>
      </dgm:t>
    </dgm:pt>
    <dgm:pt modelId="{FB09495C-5362-4901-9766-B3BED8390753}">
      <dgm:prSet phldrT="[Text]"/>
      <dgm:spPr/>
      <dgm:t>
        <a:bodyPr/>
        <a:lstStyle/>
        <a:p>
          <a:r>
            <a:rPr lang="en-US" smtClean="0"/>
            <a:t>Office of the Deputy Provost at Temple University</a:t>
          </a:r>
          <a:endParaRPr lang="en-US" dirty="0"/>
        </a:p>
      </dgm:t>
    </dgm:pt>
    <dgm:pt modelId="{6337C08F-910F-4624-B670-525376F0DDA0}" type="parTrans" cxnId="{8DD0F3B7-1443-415E-A4C2-EDA0451ECDEA}">
      <dgm:prSet/>
      <dgm:spPr/>
      <dgm:t>
        <a:bodyPr/>
        <a:lstStyle/>
        <a:p>
          <a:endParaRPr lang="en-US"/>
        </a:p>
      </dgm:t>
    </dgm:pt>
    <dgm:pt modelId="{B7B4CAA3-A2D6-4B68-8993-E6CE61B67063}" type="sibTrans" cxnId="{8DD0F3B7-1443-415E-A4C2-EDA0451ECDEA}">
      <dgm:prSet/>
      <dgm:spPr/>
      <dgm:t>
        <a:bodyPr/>
        <a:lstStyle/>
        <a:p>
          <a:endParaRPr lang="en-US"/>
        </a:p>
      </dgm:t>
    </dgm:pt>
    <dgm:pt modelId="{97921503-DAFC-4FDC-9C52-3D13555A942A}">
      <dgm:prSet phldrT="[Text]"/>
      <dgm:spPr/>
      <dgm:t>
        <a:bodyPr/>
        <a:lstStyle/>
        <a:p>
          <a:r>
            <a:rPr lang="en-US" smtClean="0"/>
            <a:t>Associate Vice Provost and</a:t>
          </a:r>
          <a:endParaRPr lang="en-US" dirty="0"/>
        </a:p>
      </dgm:t>
    </dgm:pt>
    <dgm:pt modelId="{64F34C65-FA36-4068-9585-7549D356AF21}" type="parTrans" cxnId="{2A3C7981-4A70-48A2-945C-CE73D59CFDF8}">
      <dgm:prSet/>
      <dgm:spPr/>
      <dgm:t>
        <a:bodyPr/>
        <a:lstStyle/>
        <a:p>
          <a:endParaRPr lang="en-US"/>
        </a:p>
      </dgm:t>
    </dgm:pt>
    <dgm:pt modelId="{BBDC8A73-3D4C-4D13-A352-013CE6E191E6}" type="sibTrans" cxnId="{2A3C7981-4A70-48A2-945C-CE73D59CFDF8}">
      <dgm:prSet/>
      <dgm:spPr/>
      <dgm:t>
        <a:bodyPr/>
        <a:lstStyle/>
        <a:p>
          <a:endParaRPr lang="en-US"/>
        </a:p>
      </dgm:t>
    </dgm:pt>
    <dgm:pt modelId="{D3246C44-9C8D-421A-ACF8-498D660D5AC4}">
      <dgm:prSet phldrT="[Text]"/>
      <dgm:spPr/>
      <dgm:t>
        <a:bodyPr/>
        <a:lstStyle/>
        <a:p>
          <a:r>
            <a:rPr lang="en-US" dirty="0" smtClean="0"/>
            <a:t>(215) 204-7423</a:t>
          </a:r>
          <a:endParaRPr lang="en-US" dirty="0"/>
        </a:p>
      </dgm:t>
    </dgm:pt>
    <dgm:pt modelId="{F56D8BB5-5F80-4650-9089-037CD00D736B}" type="parTrans" cxnId="{715F9C00-0BBD-44C0-BD81-AF55B2291D95}">
      <dgm:prSet/>
      <dgm:spPr/>
      <dgm:t>
        <a:bodyPr/>
        <a:lstStyle/>
        <a:p>
          <a:endParaRPr lang="en-US"/>
        </a:p>
      </dgm:t>
    </dgm:pt>
    <dgm:pt modelId="{C6F55953-894A-48B2-A61E-1049240125C8}" type="sibTrans" cxnId="{715F9C00-0BBD-44C0-BD81-AF55B2291D95}">
      <dgm:prSet/>
      <dgm:spPr/>
      <dgm:t>
        <a:bodyPr/>
        <a:lstStyle/>
        <a:p>
          <a:endParaRPr lang="en-US"/>
        </a:p>
      </dgm:t>
    </dgm:pt>
    <dgm:pt modelId="{C8E9A64C-030A-4FA1-A893-324D75DE3EA8}">
      <dgm:prSet phldrT="[Text]"/>
      <dgm:spPr/>
      <dgm:t>
        <a:bodyPr/>
        <a:lstStyle/>
        <a:p>
          <a:r>
            <a:rPr lang="en-US" dirty="0" smtClean="0"/>
            <a:t>Stephanie Grace </a:t>
          </a:r>
          <a:r>
            <a:rPr lang="en-US" dirty="0" err="1" smtClean="0"/>
            <a:t>Schull</a:t>
          </a:r>
          <a:endParaRPr lang="en-US" dirty="0"/>
        </a:p>
      </dgm:t>
    </dgm:pt>
    <dgm:pt modelId="{17C356CD-AEBC-4DD7-A196-65B1ED8EF67D}" type="parTrans" cxnId="{EA7CD0BB-7B22-47AC-8ECC-0FA26EE39623}">
      <dgm:prSet/>
      <dgm:spPr/>
      <dgm:t>
        <a:bodyPr/>
        <a:lstStyle/>
        <a:p>
          <a:endParaRPr lang="en-US"/>
        </a:p>
      </dgm:t>
    </dgm:pt>
    <dgm:pt modelId="{3E037707-582A-49A2-B898-5E00364E3F2F}" type="sibTrans" cxnId="{EA7CD0BB-7B22-47AC-8ECC-0FA26EE39623}">
      <dgm:prSet/>
      <dgm:spPr/>
      <dgm:t>
        <a:bodyPr/>
        <a:lstStyle/>
        <a:p>
          <a:endParaRPr lang="en-US"/>
        </a:p>
      </dgm:t>
    </dgm:pt>
    <dgm:pt modelId="{A2E0F05C-1156-4329-ADF5-42A7AEDF3C74}">
      <dgm:prSet phldrT="[Text]"/>
      <dgm:spPr/>
      <dgm:t>
        <a:bodyPr/>
        <a:lstStyle/>
        <a:p>
          <a:r>
            <a:rPr lang="en-US" dirty="0" smtClean="0"/>
            <a:t>Coordinator of Undergraduate Assessment</a:t>
          </a:r>
          <a:endParaRPr lang="en-US" dirty="0"/>
        </a:p>
      </dgm:t>
    </dgm:pt>
    <dgm:pt modelId="{9AE9B22B-084E-4E4D-A26A-245307811072}" type="parTrans" cxnId="{55F5FD03-6E4A-468E-BABB-7747CBF72208}">
      <dgm:prSet/>
      <dgm:spPr/>
      <dgm:t>
        <a:bodyPr/>
        <a:lstStyle/>
        <a:p>
          <a:endParaRPr lang="en-US"/>
        </a:p>
      </dgm:t>
    </dgm:pt>
    <dgm:pt modelId="{506B8A8B-30FB-4FE2-9150-3283068FD98F}" type="sibTrans" cxnId="{55F5FD03-6E4A-468E-BABB-7747CBF72208}">
      <dgm:prSet/>
      <dgm:spPr/>
      <dgm:t>
        <a:bodyPr/>
        <a:lstStyle/>
        <a:p>
          <a:endParaRPr lang="en-US"/>
        </a:p>
      </dgm:t>
    </dgm:pt>
    <dgm:pt modelId="{B5C7C115-2E23-4613-A1AB-2AE5D0567C32}">
      <dgm:prSet/>
      <dgm:spPr/>
      <dgm:t>
        <a:bodyPr/>
        <a:lstStyle/>
        <a:p>
          <a:r>
            <a:rPr lang="en-US" dirty="0" smtClean="0"/>
            <a:t>Director, Periodic Program Review</a:t>
          </a:r>
          <a:endParaRPr lang="en-US" dirty="0"/>
        </a:p>
      </dgm:t>
    </dgm:pt>
    <dgm:pt modelId="{8E351073-E738-4943-A340-2176965D3F12}" type="parTrans" cxnId="{D54CCD29-FFFC-48F0-9915-B3EACEAE2DDC}">
      <dgm:prSet/>
      <dgm:spPr/>
      <dgm:t>
        <a:bodyPr/>
        <a:lstStyle/>
        <a:p>
          <a:endParaRPr lang="en-US"/>
        </a:p>
      </dgm:t>
    </dgm:pt>
    <dgm:pt modelId="{2916D923-5E74-4C43-815D-5FAA84DC1068}" type="sibTrans" cxnId="{D54CCD29-FFFC-48F0-9915-B3EACEAE2DDC}">
      <dgm:prSet/>
      <dgm:spPr/>
      <dgm:t>
        <a:bodyPr/>
        <a:lstStyle/>
        <a:p>
          <a:endParaRPr lang="en-US"/>
        </a:p>
      </dgm:t>
    </dgm:pt>
    <dgm:pt modelId="{912183C1-AB17-4794-8493-C70855DCA564}">
      <dgm:prSet/>
      <dgm:spPr/>
      <dgm:t>
        <a:bodyPr/>
        <a:lstStyle/>
        <a:p>
          <a:r>
            <a:rPr lang="en-US" dirty="0" smtClean="0"/>
            <a:t>jodih@temple.edu</a:t>
          </a:r>
          <a:endParaRPr lang="en-US" dirty="0"/>
        </a:p>
      </dgm:t>
    </dgm:pt>
    <dgm:pt modelId="{07F6E93B-CCA0-4084-A78C-763C512946A0}" type="parTrans" cxnId="{B9F3A80E-38E0-437F-8161-17416EA155AD}">
      <dgm:prSet/>
      <dgm:spPr/>
      <dgm:t>
        <a:bodyPr/>
        <a:lstStyle/>
        <a:p>
          <a:endParaRPr lang="en-US"/>
        </a:p>
      </dgm:t>
    </dgm:pt>
    <dgm:pt modelId="{945BAA56-D261-4EC6-B7BA-265652E014DB}" type="sibTrans" cxnId="{B9F3A80E-38E0-437F-8161-17416EA155AD}">
      <dgm:prSet/>
      <dgm:spPr/>
      <dgm:t>
        <a:bodyPr/>
        <a:lstStyle/>
        <a:p>
          <a:endParaRPr lang="en-US"/>
        </a:p>
      </dgm:t>
    </dgm:pt>
    <dgm:pt modelId="{AB664759-3ED7-4CF6-AFE1-574EBED942A8}">
      <dgm:prSet/>
      <dgm:spPr/>
      <dgm:t>
        <a:bodyPr/>
        <a:lstStyle/>
        <a:p>
          <a:r>
            <a:rPr lang="en-US" smtClean="0"/>
            <a:t>(215) 204-8725</a:t>
          </a:r>
          <a:endParaRPr lang="en-US"/>
        </a:p>
      </dgm:t>
    </dgm:pt>
    <dgm:pt modelId="{D4F1490A-6650-4D20-B107-E5A9B8FBE837}" type="parTrans" cxnId="{5AA67353-8D26-4B2F-B860-4E38138C52FF}">
      <dgm:prSet/>
      <dgm:spPr/>
      <dgm:t>
        <a:bodyPr/>
        <a:lstStyle/>
        <a:p>
          <a:endParaRPr lang="en-US"/>
        </a:p>
      </dgm:t>
    </dgm:pt>
    <dgm:pt modelId="{36CAC53A-07E3-465B-8BDF-E87B18D688AD}" type="sibTrans" cxnId="{5AA67353-8D26-4B2F-B860-4E38138C52FF}">
      <dgm:prSet/>
      <dgm:spPr/>
      <dgm:t>
        <a:bodyPr/>
        <a:lstStyle/>
        <a:p>
          <a:endParaRPr lang="en-US"/>
        </a:p>
      </dgm:t>
    </dgm:pt>
    <dgm:pt modelId="{9D7AB15F-AAE6-4EF2-AC25-FC7A52C23E4C}">
      <dgm:prSet/>
      <dgm:spPr/>
      <dgm:t>
        <a:bodyPr/>
        <a:lstStyle/>
        <a:p>
          <a:r>
            <a:rPr lang="en-US" dirty="0" smtClean="0"/>
            <a:t>schull@temple.edu</a:t>
          </a:r>
          <a:endParaRPr lang="en-US" dirty="0"/>
        </a:p>
      </dgm:t>
    </dgm:pt>
    <dgm:pt modelId="{0753DCFC-6F95-4FAC-AED8-B6C153E2CF8E}" type="parTrans" cxnId="{770A4CCC-1AD8-445C-9D47-D14079095F11}">
      <dgm:prSet/>
      <dgm:spPr/>
      <dgm:t>
        <a:bodyPr/>
        <a:lstStyle/>
        <a:p>
          <a:endParaRPr lang="en-US"/>
        </a:p>
      </dgm:t>
    </dgm:pt>
    <dgm:pt modelId="{A6125A9D-7C6E-4EF0-8CBD-52B1C8813B26}" type="sibTrans" cxnId="{770A4CCC-1AD8-445C-9D47-D14079095F11}">
      <dgm:prSet/>
      <dgm:spPr/>
      <dgm:t>
        <a:bodyPr/>
        <a:lstStyle/>
        <a:p>
          <a:endParaRPr lang="en-US"/>
        </a:p>
      </dgm:t>
    </dgm:pt>
    <dgm:pt modelId="{8B6119CD-2EFD-499C-A51C-FAE9A69F25AE}">
      <dgm:prSet phldrT="[Text]"/>
      <dgm:spPr/>
      <dgm:t>
        <a:bodyPr/>
        <a:lstStyle/>
        <a:p>
          <a:r>
            <a:rPr lang="en-US" dirty="0" smtClean="0"/>
            <a:t>401 Conwell Hall</a:t>
          </a:r>
          <a:endParaRPr lang="en-US" dirty="0"/>
        </a:p>
      </dgm:t>
    </dgm:pt>
    <dgm:pt modelId="{8571F238-3ABD-406B-93C8-084178861E21}" type="parTrans" cxnId="{17574817-3CC2-4AA6-8786-97F3DDA74135}">
      <dgm:prSet/>
      <dgm:spPr/>
      <dgm:t>
        <a:bodyPr/>
        <a:lstStyle/>
        <a:p>
          <a:endParaRPr lang="en-US"/>
        </a:p>
      </dgm:t>
    </dgm:pt>
    <dgm:pt modelId="{12776E80-8D5B-4EA3-A3BB-44AAC1ABAEB2}" type="sibTrans" cxnId="{17574817-3CC2-4AA6-8786-97F3DDA74135}">
      <dgm:prSet/>
      <dgm:spPr/>
      <dgm:t>
        <a:bodyPr/>
        <a:lstStyle/>
        <a:p>
          <a:endParaRPr lang="en-US"/>
        </a:p>
      </dgm:t>
    </dgm:pt>
    <dgm:pt modelId="{564BAC17-2E94-41A0-9800-E4E1E8F56F48}">
      <dgm:prSet phldrT="[Text]"/>
      <dgm:spPr/>
      <dgm:t>
        <a:bodyPr/>
        <a:lstStyle/>
        <a:p>
          <a:r>
            <a:rPr lang="en-US" dirty="0" smtClean="0"/>
            <a:t>1801 N. Broad Street</a:t>
          </a:r>
          <a:endParaRPr lang="en-US" dirty="0"/>
        </a:p>
      </dgm:t>
    </dgm:pt>
    <dgm:pt modelId="{EC498CF7-D7E9-4381-BFF4-240AC583CD3C}" type="parTrans" cxnId="{61308864-4DDA-4582-AF80-440C3F798744}">
      <dgm:prSet/>
      <dgm:spPr/>
      <dgm:t>
        <a:bodyPr/>
        <a:lstStyle/>
        <a:p>
          <a:endParaRPr lang="en-US"/>
        </a:p>
      </dgm:t>
    </dgm:pt>
    <dgm:pt modelId="{259FF4E8-FC89-48E7-9CDE-F1477950DCF7}" type="sibTrans" cxnId="{61308864-4DDA-4582-AF80-440C3F798744}">
      <dgm:prSet/>
      <dgm:spPr/>
      <dgm:t>
        <a:bodyPr/>
        <a:lstStyle/>
        <a:p>
          <a:endParaRPr lang="en-US"/>
        </a:p>
      </dgm:t>
    </dgm:pt>
    <dgm:pt modelId="{BE23A406-7796-4667-949B-92EFCBFEE85B}">
      <dgm:prSet phldrT="[Text]"/>
      <dgm:spPr/>
      <dgm:t>
        <a:bodyPr/>
        <a:lstStyle/>
        <a:p>
          <a:r>
            <a:rPr lang="en-US" dirty="0" smtClean="0"/>
            <a:t>Philadelphia, PA 19122 </a:t>
          </a:r>
          <a:endParaRPr lang="en-US" dirty="0"/>
        </a:p>
      </dgm:t>
    </dgm:pt>
    <dgm:pt modelId="{6D549702-E67A-4CB4-AC85-912599A2D6AD}" type="parTrans" cxnId="{D9A877F7-CE28-4C42-99A6-8F03970B1D86}">
      <dgm:prSet/>
      <dgm:spPr/>
      <dgm:t>
        <a:bodyPr/>
        <a:lstStyle/>
        <a:p>
          <a:endParaRPr lang="en-US"/>
        </a:p>
      </dgm:t>
    </dgm:pt>
    <dgm:pt modelId="{A9624E3A-04D7-4E8E-8CAF-3C1A497370BB}" type="sibTrans" cxnId="{D9A877F7-CE28-4C42-99A6-8F03970B1D86}">
      <dgm:prSet/>
      <dgm:spPr/>
      <dgm:t>
        <a:bodyPr/>
        <a:lstStyle/>
        <a:p>
          <a:endParaRPr lang="en-US"/>
        </a:p>
      </dgm:t>
    </dgm:pt>
    <dgm:pt modelId="{68C0E718-3768-4EEA-8873-2B9DF0E1D919}">
      <dgm:prSet phldrT="[Text]"/>
      <dgm:spPr/>
      <dgm:t>
        <a:bodyPr/>
        <a:lstStyle/>
        <a:p>
          <a:r>
            <a:rPr lang="en-US" dirty="0" smtClean="0"/>
            <a:t>(215) 204-8873</a:t>
          </a:r>
          <a:endParaRPr lang="en-US" dirty="0"/>
        </a:p>
      </dgm:t>
    </dgm:pt>
    <dgm:pt modelId="{191AFE6E-35A7-467C-AEFC-7CD1F1C92210}" type="parTrans" cxnId="{E0A3A7C8-6D24-4998-A967-7B91BC7336B3}">
      <dgm:prSet/>
      <dgm:spPr/>
      <dgm:t>
        <a:bodyPr/>
        <a:lstStyle/>
        <a:p>
          <a:endParaRPr lang="en-US"/>
        </a:p>
      </dgm:t>
    </dgm:pt>
    <dgm:pt modelId="{0FF11132-5CF0-49A9-9DD0-55FECF743CC7}" type="sibTrans" cxnId="{E0A3A7C8-6D24-4998-A967-7B91BC7336B3}">
      <dgm:prSet/>
      <dgm:spPr/>
      <dgm:t>
        <a:bodyPr/>
        <a:lstStyle/>
        <a:p>
          <a:endParaRPr lang="en-US"/>
        </a:p>
      </dgm:t>
    </dgm:pt>
    <dgm:pt modelId="{07B48BDF-02B3-45B4-B0C5-DD3BFBE5CE2E}">
      <dgm:prSet phldrT="[Text]"/>
      <dgm:spPr/>
      <dgm:t>
        <a:bodyPr/>
        <a:lstStyle/>
        <a:p>
          <a:r>
            <a:rPr lang="en-US" dirty="0" smtClean="0"/>
            <a:t>Fax: (215) 204-4609</a:t>
          </a:r>
          <a:endParaRPr lang="en-US" dirty="0"/>
        </a:p>
      </dgm:t>
    </dgm:pt>
    <dgm:pt modelId="{ADB9CBB8-81CA-4C6B-93AB-9C2FA28CE764}" type="parTrans" cxnId="{6FFFDD72-1396-40EA-95E4-3A44A50FFC0F}">
      <dgm:prSet/>
      <dgm:spPr/>
      <dgm:t>
        <a:bodyPr/>
        <a:lstStyle/>
        <a:p>
          <a:endParaRPr lang="en-US"/>
        </a:p>
      </dgm:t>
    </dgm:pt>
    <dgm:pt modelId="{A3E68A0C-2925-4CE2-808E-F9CB4FD5FFD8}" type="sibTrans" cxnId="{6FFFDD72-1396-40EA-95E4-3A44A50FFC0F}">
      <dgm:prSet/>
      <dgm:spPr/>
      <dgm:t>
        <a:bodyPr/>
        <a:lstStyle/>
        <a:p>
          <a:endParaRPr lang="en-US"/>
        </a:p>
      </dgm:t>
    </dgm:pt>
    <dgm:pt modelId="{B5D8659E-16C3-4117-901B-E0C7D8EB1114}">
      <dgm:prSet phldrT="[Text]"/>
      <dgm:spPr/>
      <dgm:t>
        <a:bodyPr/>
        <a:lstStyle/>
        <a:p>
          <a:r>
            <a:rPr lang="en-US" dirty="0" smtClean="0"/>
            <a:t>Jodi Levine Laufgraben</a:t>
          </a:r>
          <a:endParaRPr lang="en-US" dirty="0"/>
        </a:p>
      </dgm:t>
    </dgm:pt>
    <dgm:pt modelId="{DCAE9C8A-895B-43FC-9E23-B4B075B29257}" type="parTrans" cxnId="{E4957AD8-7D24-44AF-8372-13BACEF1B07F}">
      <dgm:prSet/>
      <dgm:spPr/>
      <dgm:t>
        <a:bodyPr/>
        <a:lstStyle/>
        <a:p>
          <a:endParaRPr lang="en-US"/>
        </a:p>
      </dgm:t>
    </dgm:pt>
    <dgm:pt modelId="{1B440365-76C9-4B3E-8BA4-79066A52C3D0}" type="sibTrans" cxnId="{E4957AD8-7D24-44AF-8372-13BACEF1B07F}">
      <dgm:prSet/>
      <dgm:spPr/>
      <dgm:t>
        <a:bodyPr/>
        <a:lstStyle/>
        <a:p>
          <a:endParaRPr lang="en-US"/>
        </a:p>
      </dgm:t>
    </dgm:pt>
    <dgm:pt modelId="{7D946D81-866C-417C-B250-85E3E7FA0BC7}" type="pres">
      <dgm:prSet presAssocID="{857D80FA-E21B-4FE9-A848-9061B0558A90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7B11FAF-EC7C-43A7-9F07-6ECACE0D6902}" type="pres">
      <dgm:prSet presAssocID="{FB09495C-5362-4901-9766-B3BED8390753}" presName="circle1" presStyleLbl="node1" presStyleIdx="0" presStyleCnt="3"/>
      <dgm:spPr/>
    </dgm:pt>
    <dgm:pt modelId="{8E948EDC-8E38-4814-A3F4-42A1E1C623F7}" type="pres">
      <dgm:prSet presAssocID="{FB09495C-5362-4901-9766-B3BED8390753}" presName="space" presStyleCnt="0"/>
      <dgm:spPr/>
    </dgm:pt>
    <dgm:pt modelId="{53E06EE8-8FBC-42E6-97AD-2E4FCB2DA33E}" type="pres">
      <dgm:prSet presAssocID="{FB09495C-5362-4901-9766-B3BED8390753}" presName="rect1" presStyleLbl="alignAcc1" presStyleIdx="0" presStyleCnt="3"/>
      <dgm:spPr/>
      <dgm:t>
        <a:bodyPr/>
        <a:lstStyle/>
        <a:p>
          <a:endParaRPr lang="en-US"/>
        </a:p>
      </dgm:t>
    </dgm:pt>
    <dgm:pt modelId="{748F53E3-5E86-4FF1-8800-C86103DA4490}" type="pres">
      <dgm:prSet presAssocID="{B5D8659E-16C3-4117-901B-E0C7D8EB1114}" presName="vertSpace2" presStyleLbl="node1" presStyleIdx="0" presStyleCnt="3"/>
      <dgm:spPr/>
    </dgm:pt>
    <dgm:pt modelId="{879A64BF-B721-4610-B95A-CE17E78CABF4}" type="pres">
      <dgm:prSet presAssocID="{B5D8659E-16C3-4117-901B-E0C7D8EB1114}" presName="circle2" presStyleLbl="node1" presStyleIdx="1" presStyleCnt="3"/>
      <dgm:spPr/>
    </dgm:pt>
    <dgm:pt modelId="{141589A3-9A21-482F-B6E2-AA280919AFF7}" type="pres">
      <dgm:prSet presAssocID="{B5D8659E-16C3-4117-901B-E0C7D8EB1114}" presName="rect2" presStyleLbl="alignAcc1" presStyleIdx="1" presStyleCnt="3"/>
      <dgm:spPr/>
      <dgm:t>
        <a:bodyPr/>
        <a:lstStyle/>
        <a:p>
          <a:endParaRPr lang="en-US"/>
        </a:p>
      </dgm:t>
    </dgm:pt>
    <dgm:pt modelId="{AA1DCE3E-2ECE-4602-A0A0-2BDBEDD6D30B}" type="pres">
      <dgm:prSet presAssocID="{C8E9A64C-030A-4FA1-A893-324D75DE3EA8}" presName="vertSpace3" presStyleLbl="node1" presStyleIdx="1" presStyleCnt="3"/>
      <dgm:spPr/>
    </dgm:pt>
    <dgm:pt modelId="{3D1583D5-A963-43BA-8DC0-726981CBF75D}" type="pres">
      <dgm:prSet presAssocID="{C8E9A64C-030A-4FA1-A893-324D75DE3EA8}" presName="circle3" presStyleLbl="node1" presStyleIdx="2" presStyleCnt="3"/>
      <dgm:spPr/>
    </dgm:pt>
    <dgm:pt modelId="{7C9946D0-BAC1-405F-8550-8984961E8E90}" type="pres">
      <dgm:prSet presAssocID="{C8E9A64C-030A-4FA1-A893-324D75DE3EA8}" presName="rect3" presStyleLbl="alignAcc1" presStyleIdx="2" presStyleCnt="3"/>
      <dgm:spPr/>
      <dgm:t>
        <a:bodyPr/>
        <a:lstStyle/>
        <a:p>
          <a:endParaRPr lang="en-US"/>
        </a:p>
      </dgm:t>
    </dgm:pt>
    <dgm:pt modelId="{99EBCC21-6910-40E9-8474-473D23BA5726}" type="pres">
      <dgm:prSet presAssocID="{FB09495C-5362-4901-9766-B3BED8390753}" presName="rect1ParTx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8201947-1174-4174-8B23-D5B505B6E0A8}" type="pres">
      <dgm:prSet presAssocID="{FB09495C-5362-4901-9766-B3BED8390753}" presName="rect1ChTx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ABB32D3-BAA4-4316-99F3-E7BDD1E5EF06}" type="pres">
      <dgm:prSet presAssocID="{B5D8659E-16C3-4117-901B-E0C7D8EB1114}" presName="rect2ParTx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E1D40FF-4BC0-4D0A-9356-14A4EEA16255}" type="pres">
      <dgm:prSet presAssocID="{B5D8659E-16C3-4117-901B-E0C7D8EB1114}" presName="rect2ChTx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6E5A0D5-D757-4093-942F-D6B8BC171C75}" type="pres">
      <dgm:prSet presAssocID="{C8E9A64C-030A-4FA1-A893-324D75DE3EA8}" presName="rect3ParTx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942258C-7F4F-480E-A367-732FFBF2A1A5}" type="pres">
      <dgm:prSet presAssocID="{C8E9A64C-030A-4FA1-A893-324D75DE3EA8}" presName="rect3ChTx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4BDD406-2733-49F2-AF0C-BF0C4BD41034}" type="presOf" srcId="{C8E9A64C-030A-4FA1-A893-324D75DE3EA8}" destId="{7C9946D0-BAC1-405F-8550-8984961E8E90}" srcOrd="0" destOrd="0" presId="urn:microsoft.com/office/officeart/2005/8/layout/target3"/>
    <dgm:cxn modelId="{29EB0ABA-DA47-4906-A564-D2707C4191AC}" type="presOf" srcId="{68C0E718-3768-4EEA-8873-2B9DF0E1D919}" destId="{B8201947-1174-4174-8B23-D5B505B6E0A8}" srcOrd="0" destOrd="3" presId="urn:microsoft.com/office/officeart/2005/8/layout/target3"/>
    <dgm:cxn modelId="{EA7CD0BB-7B22-47AC-8ECC-0FA26EE39623}" srcId="{857D80FA-E21B-4FE9-A848-9061B0558A90}" destId="{C8E9A64C-030A-4FA1-A893-324D75DE3EA8}" srcOrd="2" destOrd="0" parTransId="{17C356CD-AEBC-4DD7-A196-65B1ED8EF67D}" sibTransId="{3E037707-582A-49A2-B898-5E00364E3F2F}"/>
    <dgm:cxn modelId="{5AA67353-8D26-4B2F-B860-4E38138C52FF}" srcId="{C8E9A64C-030A-4FA1-A893-324D75DE3EA8}" destId="{AB664759-3ED7-4CF6-AFE1-574EBED942A8}" srcOrd="1" destOrd="0" parTransId="{D4F1490A-6650-4D20-B107-E5A9B8FBE837}" sibTransId="{36CAC53A-07E3-465B-8BDF-E87B18D688AD}"/>
    <dgm:cxn modelId="{453FA2FA-7270-4D93-B6E2-E69EF1C7F37B}" type="presOf" srcId="{857D80FA-E21B-4FE9-A848-9061B0558A90}" destId="{7D946D81-866C-417C-B250-85E3E7FA0BC7}" srcOrd="0" destOrd="0" presId="urn:microsoft.com/office/officeart/2005/8/layout/target3"/>
    <dgm:cxn modelId="{3BC4D1D2-8ADC-4ACB-8C10-556AD443C4B3}" type="presOf" srcId="{B5D8659E-16C3-4117-901B-E0C7D8EB1114}" destId="{141589A3-9A21-482F-B6E2-AA280919AFF7}" srcOrd="0" destOrd="0" presId="urn:microsoft.com/office/officeart/2005/8/layout/target3"/>
    <dgm:cxn modelId="{D9A877F7-CE28-4C42-99A6-8F03970B1D86}" srcId="{FB09495C-5362-4901-9766-B3BED8390753}" destId="{BE23A406-7796-4667-949B-92EFCBFEE85B}" srcOrd="2" destOrd="0" parTransId="{6D549702-E67A-4CB4-AC85-912599A2D6AD}" sibTransId="{A9624E3A-04D7-4E8E-8CAF-3C1A497370BB}"/>
    <dgm:cxn modelId="{AF537367-BCD6-4866-8F9D-4C9435A4D8DC}" type="presOf" srcId="{C8E9A64C-030A-4FA1-A893-324D75DE3EA8}" destId="{B6E5A0D5-D757-4093-942F-D6B8BC171C75}" srcOrd="1" destOrd="0" presId="urn:microsoft.com/office/officeart/2005/8/layout/target3"/>
    <dgm:cxn modelId="{55F5FD03-6E4A-468E-BABB-7747CBF72208}" srcId="{C8E9A64C-030A-4FA1-A893-324D75DE3EA8}" destId="{A2E0F05C-1156-4329-ADF5-42A7AEDF3C74}" srcOrd="0" destOrd="0" parTransId="{9AE9B22B-084E-4E4D-A26A-245307811072}" sibTransId="{506B8A8B-30FB-4FE2-9150-3283068FD98F}"/>
    <dgm:cxn modelId="{17574817-3CC2-4AA6-8786-97F3DDA74135}" srcId="{FB09495C-5362-4901-9766-B3BED8390753}" destId="{8B6119CD-2EFD-499C-A51C-FAE9A69F25AE}" srcOrd="0" destOrd="0" parTransId="{8571F238-3ABD-406B-93C8-084178861E21}" sibTransId="{12776E80-8D5B-4EA3-A3BB-44AAC1ABAEB2}"/>
    <dgm:cxn modelId="{8DD0F3B7-1443-415E-A4C2-EDA0451ECDEA}" srcId="{857D80FA-E21B-4FE9-A848-9061B0558A90}" destId="{FB09495C-5362-4901-9766-B3BED8390753}" srcOrd="0" destOrd="0" parTransId="{6337C08F-910F-4624-B670-525376F0DDA0}" sibTransId="{B7B4CAA3-A2D6-4B68-8993-E6CE61B67063}"/>
    <dgm:cxn modelId="{E5DCF097-1E27-4CF4-8E21-D1ED24B7D758}" type="presOf" srcId="{AB664759-3ED7-4CF6-AFE1-574EBED942A8}" destId="{5942258C-7F4F-480E-A367-732FFBF2A1A5}" srcOrd="0" destOrd="1" presId="urn:microsoft.com/office/officeart/2005/8/layout/target3"/>
    <dgm:cxn modelId="{47C33F6B-E28E-4D70-8912-C2CB398387DC}" type="presOf" srcId="{07B48BDF-02B3-45B4-B0C5-DD3BFBE5CE2E}" destId="{B8201947-1174-4174-8B23-D5B505B6E0A8}" srcOrd="0" destOrd="4" presId="urn:microsoft.com/office/officeart/2005/8/layout/target3"/>
    <dgm:cxn modelId="{AB8274BD-198A-4B6B-9623-B3BCCC04B647}" type="presOf" srcId="{564BAC17-2E94-41A0-9800-E4E1E8F56F48}" destId="{B8201947-1174-4174-8B23-D5B505B6E0A8}" srcOrd="0" destOrd="1" presId="urn:microsoft.com/office/officeart/2005/8/layout/target3"/>
    <dgm:cxn modelId="{15DA715F-A482-4D56-95E6-06DFB5901301}" type="presOf" srcId="{FB09495C-5362-4901-9766-B3BED8390753}" destId="{99EBCC21-6910-40E9-8474-473D23BA5726}" srcOrd="1" destOrd="0" presId="urn:microsoft.com/office/officeart/2005/8/layout/target3"/>
    <dgm:cxn modelId="{B9F3A80E-38E0-437F-8161-17416EA155AD}" srcId="{B5D8659E-16C3-4117-901B-E0C7D8EB1114}" destId="{912183C1-AB17-4794-8493-C70855DCA564}" srcOrd="3" destOrd="0" parTransId="{07F6E93B-CCA0-4084-A78C-763C512946A0}" sibTransId="{945BAA56-D261-4EC6-B7BA-265652E014DB}"/>
    <dgm:cxn modelId="{B7E170CB-7E03-4568-B9C9-BB7976DE234E}" type="presOf" srcId="{8B6119CD-2EFD-499C-A51C-FAE9A69F25AE}" destId="{B8201947-1174-4174-8B23-D5B505B6E0A8}" srcOrd="0" destOrd="0" presId="urn:microsoft.com/office/officeart/2005/8/layout/target3"/>
    <dgm:cxn modelId="{E4957AD8-7D24-44AF-8372-13BACEF1B07F}" srcId="{857D80FA-E21B-4FE9-A848-9061B0558A90}" destId="{B5D8659E-16C3-4117-901B-E0C7D8EB1114}" srcOrd="1" destOrd="0" parTransId="{DCAE9C8A-895B-43FC-9E23-B4B075B29257}" sibTransId="{1B440365-76C9-4B3E-8BA4-79066A52C3D0}"/>
    <dgm:cxn modelId="{DA91A7CD-596A-47BB-97C8-F5A8C193E24E}" type="presOf" srcId="{9D7AB15F-AAE6-4EF2-AC25-FC7A52C23E4C}" destId="{5942258C-7F4F-480E-A367-732FFBF2A1A5}" srcOrd="0" destOrd="2" presId="urn:microsoft.com/office/officeart/2005/8/layout/target3"/>
    <dgm:cxn modelId="{0725FC02-4E52-421D-9ADF-84B5587EF127}" type="presOf" srcId="{912183C1-AB17-4794-8493-C70855DCA564}" destId="{5E1D40FF-4BC0-4D0A-9356-14A4EEA16255}" srcOrd="0" destOrd="3" presId="urn:microsoft.com/office/officeart/2005/8/layout/target3"/>
    <dgm:cxn modelId="{6FFFDD72-1396-40EA-95E4-3A44A50FFC0F}" srcId="{FB09495C-5362-4901-9766-B3BED8390753}" destId="{07B48BDF-02B3-45B4-B0C5-DD3BFBE5CE2E}" srcOrd="4" destOrd="0" parTransId="{ADB9CBB8-81CA-4C6B-93AB-9C2FA28CE764}" sibTransId="{A3E68A0C-2925-4CE2-808E-F9CB4FD5FFD8}"/>
    <dgm:cxn modelId="{C1011E05-F37C-4427-ADDC-8C0C71298773}" type="presOf" srcId="{FB09495C-5362-4901-9766-B3BED8390753}" destId="{53E06EE8-8FBC-42E6-97AD-2E4FCB2DA33E}" srcOrd="0" destOrd="0" presId="urn:microsoft.com/office/officeart/2005/8/layout/target3"/>
    <dgm:cxn modelId="{AA4615B0-FF5C-47C5-90ED-BE18460A0DCC}" type="presOf" srcId="{97921503-DAFC-4FDC-9C52-3D13555A942A}" destId="{5E1D40FF-4BC0-4D0A-9356-14A4EEA16255}" srcOrd="0" destOrd="0" presId="urn:microsoft.com/office/officeart/2005/8/layout/target3"/>
    <dgm:cxn modelId="{33E8B4C8-FB91-48F7-8814-D80F120A806A}" type="presOf" srcId="{BE23A406-7796-4667-949B-92EFCBFEE85B}" destId="{B8201947-1174-4174-8B23-D5B505B6E0A8}" srcOrd="0" destOrd="2" presId="urn:microsoft.com/office/officeart/2005/8/layout/target3"/>
    <dgm:cxn modelId="{770A4CCC-1AD8-445C-9D47-D14079095F11}" srcId="{C8E9A64C-030A-4FA1-A893-324D75DE3EA8}" destId="{9D7AB15F-AAE6-4EF2-AC25-FC7A52C23E4C}" srcOrd="2" destOrd="0" parTransId="{0753DCFC-6F95-4FAC-AED8-B6C153E2CF8E}" sibTransId="{A6125A9D-7C6E-4EF0-8CBD-52B1C8813B26}"/>
    <dgm:cxn modelId="{22E83E26-A3ED-49C4-A693-2B2EC9C59DB0}" type="presOf" srcId="{D3246C44-9C8D-421A-ACF8-498D660D5AC4}" destId="{5E1D40FF-4BC0-4D0A-9356-14A4EEA16255}" srcOrd="0" destOrd="2" presId="urn:microsoft.com/office/officeart/2005/8/layout/target3"/>
    <dgm:cxn modelId="{61308864-4DDA-4582-AF80-440C3F798744}" srcId="{FB09495C-5362-4901-9766-B3BED8390753}" destId="{564BAC17-2E94-41A0-9800-E4E1E8F56F48}" srcOrd="1" destOrd="0" parTransId="{EC498CF7-D7E9-4381-BFF4-240AC583CD3C}" sibTransId="{259FF4E8-FC89-48E7-9CDE-F1477950DCF7}"/>
    <dgm:cxn modelId="{CD9A2222-F762-4030-8BA0-6549969B0E86}" type="presOf" srcId="{B5C7C115-2E23-4613-A1AB-2AE5D0567C32}" destId="{5E1D40FF-4BC0-4D0A-9356-14A4EEA16255}" srcOrd="0" destOrd="1" presId="urn:microsoft.com/office/officeart/2005/8/layout/target3"/>
    <dgm:cxn modelId="{D54CCD29-FFFC-48F0-9915-B3EACEAE2DDC}" srcId="{B5D8659E-16C3-4117-901B-E0C7D8EB1114}" destId="{B5C7C115-2E23-4613-A1AB-2AE5D0567C32}" srcOrd="1" destOrd="0" parTransId="{8E351073-E738-4943-A340-2176965D3F12}" sibTransId="{2916D923-5E74-4C43-815D-5FAA84DC1068}"/>
    <dgm:cxn modelId="{1267C452-B3B2-4738-9C83-BC8F2C84FFE5}" type="presOf" srcId="{B5D8659E-16C3-4117-901B-E0C7D8EB1114}" destId="{FABB32D3-BAA4-4316-99F3-E7BDD1E5EF06}" srcOrd="1" destOrd="0" presId="urn:microsoft.com/office/officeart/2005/8/layout/target3"/>
    <dgm:cxn modelId="{D66F98E1-4AAD-464F-9D56-23D8B213AEA3}" type="presOf" srcId="{A2E0F05C-1156-4329-ADF5-42A7AEDF3C74}" destId="{5942258C-7F4F-480E-A367-732FFBF2A1A5}" srcOrd="0" destOrd="0" presId="urn:microsoft.com/office/officeart/2005/8/layout/target3"/>
    <dgm:cxn modelId="{2A3C7981-4A70-48A2-945C-CE73D59CFDF8}" srcId="{B5D8659E-16C3-4117-901B-E0C7D8EB1114}" destId="{97921503-DAFC-4FDC-9C52-3D13555A942A}" srcOrd="0" destOrd="0" parTransId="{64F34C65-FA36-4068-9585-7549D356AF21}" sibTransId="{BBDC8A73-3D4C-4D13-A352-013CE6E191E6}"/>
    <dgm:cxn modelId="{E0A3A7C8-6D24-4998-A967-7B91BC7336B3}" srcId="{FB09495C-5362-4901-9766-B3BED8390753}" destId="{68C0E718-3768-4EEA-8873-2B9DF0E1D919}" srcOrd="3" destOrd="0" parTransId="{191AFE6E-35A7-467C-AEFC-7CD1F1C92210}" sibTransId="{0FF11132-5CF0-49A9-9DD0-55FECF743CC7}"/>
    <dgm:cxn modelId="{715F9C00-0BBD-44C0-BD81-AF55B2291D95}" srcId="{B5D8659E-16C3-4117-901B-E0C7D8EB1114}" destId="{D3246C44-9C8D-421A-ACF8-498D660D5AC4}" srcOrd="2" destOrd="0" parTransId="{F56D8BB5-5F80-4650-9089-037CD00D736B}" sibTransId="{C6F55953-894A-48B2-A61E-1049240125C8}"/>
    <dgm:cxn modelId="{CEE7D036-F172-4A39-899A-4E658CC9B061}" type="presParOf" srcId="{7D946D81-866C-417C-B250-85E3E7FA0BC7}" destId="{87B11FAF-EC7C-43A7-9F07-6ECACE0D6902}" srcOrd="0" destOrd="0" presId="urn:microsoft.com/office/officeart/2005/8/layout/target3"/>
    <dgm:cxn modelId="{2AA1DA30-D307-4011-A242-19876EDFEE41}" type="presParOf" srcId="{7D946D81-866C-417C-B250-85E3E7FA0BC7}" destId="{8E948EDC-8E38-4814-A3F4-42A1E1C623F7}" srcOrd="1" destOrd="0" presId="urn:microsoft.com/office/officeart/2005/8/layout/target3"/>
    <dgm:cxn modelId="{E5EBAE52-F5B2-4AC8-B7EE-81B4C4E9484B}" type="presParOf" srcId="{7D946D81-866C-417C-B250-85E3E7FA0BC7}" destId="{53E06EE8-8FBC-42E6-97AD-2E4FCB2DA33E}" srcOrd="2" destOrd="0" presId="urn:microsoft.com/office/officeart/2005/8/layout/target3"/>
    <dgm:cxn modelId="{07FC4B64-B946-46B6-8723-E8A60429542D}" type="presParOf" srcId="{7D946D81-866C-417C-B250-85E3E7FA0BC7}" destId="{748F53E3-5E86-4FF1-8800-C86103DA4490}" srcOrd="3" destOrd="0" presId="urn:microsoft.com/office/officeart/2005/8/layout/target3"/>
    <dgm:cxn modelId="{E9D08FC2-3BF1-4E0B-A0C2-69C54E955B2F}" type="presParOf" srcId="{7D946D81-866C-417C-B250-85E3E7FA0BC7}" destId="{879A64BF-B721-4610-B95A-CE17E78CABF4}" srcOrd="4" destOrd="0" presId="urn:microsoft.com/office/officeart/2005/8/layout/target3"/>
    <dgm:cxn modelId="{47329B27-08D4-4ED5-BC28-A42F8762A309}" type="presParOf" srcId="{7D946D81-866C-417C-B250-85E3E7FA0BC7}" destId="{141589A3-9A21-482F-B6E2-AA280919AFF7}" srcOrd="5" destOrd="0" presId="urn:microsoft.com/office/officeart/2005/8/layout/target3"/>
    <dgm:cxn modelId="{E912CECB-A54A-4C13-A53B-C19D574E79AF}" type="presParOf" srcId="{7D946D81-866C-417C-B250-85E3E7FA0BC7}" destId="{AA1DCE3E-2ECE-4602-A0A0-2BDBEDD6D30B}" srcOrd="6" destOrd="0" presId="urn:microsoft.com/office/officeart/2005/8/layout/target3"/>
    <dgm:cxn modelId="{9582BF19-498D-4B9D-9181-E6F323C2C45C}" type="presParOf" srcId="{7D946D81-866C-417C-B250-85E3E7FA0BC7}" destId="{3D1583D5-A963-43BA-8DC0-726981CBF75D}" srcOrd="7" destOrd="0" presId="urn:microsoft.com/office/officeart/2005/8/layout/target3"/>
    <dgm:cxn modelId="{0DDFDE8A-F124-4F5F-9439-4BA710345332}" type="presParOf" srcId="{7D946D81-866C-417C-B250-85E3E7FA0BC7}" destId="{7C9946D0-BAC1-405F-8550-8984961E8E90}" srcOrd="8" destOrd="0" presId="urn:microsoft.com/office/officeart/2005/8/layout/target3"/>
    <dgm:cxn modelId="{62BDDF9F-952D-4C04-93FB-D7A29FA8E9E8}" type="presParOf" srcId="{7D946D81-866C-417C-B250-85E3E7FA0BC7}" destId="{99EBCC21-6910-40E9-8474-473D23BA5726}" srcOrd="9" destOrd="0" presId="urn:microsoft.com/office/officeart/2005/8/layout/target3"/>
    <dgm:cxn modelId="{858005D0-86B6-4F59-8892-E5968AD61A9F}" type="presParOf" srcId="{7D946D81-866C-417C-B250-85E3E7FA0BC7}" destId="{B8201947-1174-4174-8B23-D5B505B6E0A8}" srcOrd="10" destOrd="0" presId="urn:microsoft.com/office/officeart/2005/8/layout/target3"/>
    <dgm:cxn modelId="{1C625ABD-0F11-45EE-8BF4-16FA3F186121}" type="presParOf" srcId="{7D946D81-866C-417C-B250-85E3E7FA0BC7}" destId="{FABB32D3-BAA4-4316-99F3-E7BDD1E5EF06}" srcOrd="11" destOrd="0" presId="urn:microsoft.com/office/officeart/2005/8/layout/target3"/>
    <dgm:cxn modelId="{DBA3823B-4249-41DE-A008-2F6F687EEF39}" type="presParOf" srcId="{7D946D81-866C-417C-B250-85E3E7FA0BC7}" destId="{5E1D40FF-4BC0-4D0A-9356-14A4EEA16255}" srcOrd="12" destOrd="0" presId="urn:microsoft.com/office/officeart/2005/8/layout/target3"/>
    <dgm:cxn modelId="{FA6B5986-25CF-4F1E-8953-C03622A67D11}" type="presParOf" srcId="{7D946D81-866C-417C-B250-85E3E7FA0BC7}" destId="{B6E5A0D5-D757-4093-942F-D6B8BC171C75}" srcOrd="13" destOrd="0" presId="urn:microsoft.com/office/officeart/2005/8/layout/target3"/>
    <dgm:cxn modelId="{90E673D8-AA97-403B-A2CE-ACFC8766C231}" type="presParOf" srcId="{7D946D81-866C-417C-B250-85E3E7FA0BC7}" destId="{5942258C-7F4F-480E-A367-732FFBF2A1A5}" srcOrd="14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630BD1E-EB49-40E5-A177-B1B994208C66}" type="doc">
      <dgm:prSet loTypeId="urn:microsoft.com/office/officeart/2005/8/layout/cycle2" loCatId="cycle" qsTypeId="urn:microsoft.com/office/officeart/2005/8/quickstyle/simple1#2" qsCatId="simple" csTypeId="urn:microsoft.com/office/officeart/2005/8/colors/accent1_2#2" csCatId="accent1" phldr="1"/>
      <dgm:spPr/>
      <dgm:t>
        <a:bodyPr/>
        <a:lstStyle/>
        <a:p>
          <a:endParaRPr lang="en-US"/>
        </a:p>
      </dgm:t>
    </dgm:pt>
    <dgm:pt modelId="{D86513FC-A4AE-4280-B747-9B5967F89B7D}">
      <dgm:prSet phldrT="[Text]"/>
      <dgm:spPr/>
      <dgm:t>
        <a:bodyPr/>
        <a:lstStyle/>
        <a:p>
          <a:r>
            <a:rPr lang="en-US" dirty="0" smtClean="0"/>
            <a:t>Determine purpose and goals for assessment efforts</a:t>
          </a:r>
          <a:endParaRPr lang="en-US" dirty="0"/>
        </a:p>
      </dgm:t>
    </dgm:pt>
    <dgm:pt modelId="{1CE85519-7060-4314-BD9A-6F5B00FC8F61}" type="parTrans" cxnId="{F80074CB-5A36-407C-9BAF-B8FD0D11053C}">
      <dgm:prSet/>
      <dgm:spPr/>
      <dgm:t>
        <a:bodyPr/>
        <a:lstStyle/>
        <a:p>
          <a:endParaRPr lang="en-US"/>
        </a:p>
      </dgm:t>
    </dgm:pt>
    <dgm:pt modelId="{E4C29AC0-B6F4-4165-956B-B1BC39FF382E}" type="sibTrans" cxnId="{F80074CB-5A36-407C-9BAF-B8FD0D11053C}">
      <dgm:prSet/>
      <dgm:spPr/>
      <dgm:t>
        <a:bodyPr/>
        <a:lstStyle/>
        <a:p>
          <a:endParaRPr lang="en-US"/>
        </a:p>
      </dgm:t>
    </dgm:pt>
    <dgm:pt modelId="{5AD3D659-53D7-4A01-AF98-D4872F154885}">
      <dgm:prSet phldrT="[Text]"/>
      <dgm:spPr/>
      <dgm:t>
        <a:bodyPr/>
        <a:lstStyle/>
        <a:p>
          <a:r>
            <a:rPr lang="en-US" dirty="0" smtClean="0"/>
            <a:t>Ask where assessment occurs</a:t>
          </a:r>
          <a:endParaRPr lang="en-US" dirty="0"/>
        </a:p>
      </dgm:t>
    </dgm:pt>
    <dgm:pt modelId="{66C46E6B-7629-4DE8-8EBE-A58F57DE94C0}" type="parTrans" cxnId="{603EF58E-2DAC-4B75-BD63-1BE2A5FE7D19}">
      <dgm:prSet/>
      <dgm:spPr/>
      <dgm:t>
        <a:bodyPr/>
        <a:lstStyle/>
        <a:p>
          <a:endParaRPr lang="en-US"/>
        </a:p>
      </dgm:t>
    </dgm:pt>
    <dgm:pt modelId="{965C359A-C891-4844-9239-34FFC70ED3FB}" type="sibTrans" cxnId="{603EF58E-2DAC-4B75-BD63-1BE2A5FE7D19}">
      <dgm:prSet/>
      <dgm:spPr/>
      <dgm:t>
        <a:bodyPr/>
        <a:lstStyle/>
        <a:p>
          <a:endParaRPr lang="en-US"/>
        </a:p>
      </dgm:t>
    </dgm:pt>
    <dgm:pt modelId="{4AD4524A-94CC-49B8-935B-6BE685B935D7}">
      <dgm:prSet phldrT="[Text]"/>
      <dgm:spPr/>
      <dgm:t>
        <a:bodyPr/>
        <a:lstStyle/>
        <a:p>
          <a:r>
            <a:rPr lang="en-US" dirty="0" smtClean="0"/>
            <a:t>Encourage analysis and use of data</a:t>
          </a:r>
          <a:endParaRPr lang="en-US" dirty="0"/>
        </a:p>
      </dgm:t>
    </dgm:pt>
    <dgm:pt modelId="{46EFB2BE-0281-477A-89F2-50068D64649A}" type="parTrans" cxnId="{B87370C0-6F96-4ABD-8147-4804A973AFD3}">
      <dgm:prSet/>
      <dgm:spPr/>
      <dgm:t>
        <a:bodyPr/>
        <a:lstStyle/>
        <a:p>
          <a:endParaRPr lang="en-US"/>
        </a:p>
      </dgm:t>
    </dgm:pt>
    <dgm:pt modelId="{19BE1270-1F85-4D86-9B52-2F92846BB60F}" type="sibTrans" cxnId="{B87370C0-6F96-4ABD-8147-4804A973AFD3}">
      <dgm:prSet/>
      <dgm:spPr/>
      <dgm:t>
        <a:bodyPr/>
        <a:lstStyle/>
        <a:p>
          <a:endParaRPr lang="en-US"/>
        </a:p>
      </dgm:t>
    </dgm:pt>
    <dgm:pt modelId="{EE8C23E6-679C-4275-9118-33DD60368D85}">
      <dgm:prSet phldrT="[Text]"/>
      <dgm:spPr/>
      <dgm:t>
        <a:bodyPr/>
        <a:lstStyle/>
        <a:p>
          <a:r>
            <a:rPr lang="en-US" dirty="0" smtClean="0"/>
            <a:t>Share assessment stories and examples of improvement</a:t>
          </a:r>
          <a:endParaRPr lang="en-US" dirty="0"/>
        </a:p>
      </dgm:t>
    </dgm:pt>
    <dgm:pt modelId="{56D3A84A-FA85-4ED5-8865-F81A2F48DCC1}" type="parTrans" cxnId="{659349B9-CB46-49B6-81E8-672501B5B04D}">
      <dgm:prSet/>
      <dgm:spPr/>
      <dgm:t>
        <a:bodyPr/>
        <a:lstStyle/>
        <a:p>
          <a:endParaRPr lang="en-US"/>
        </a:p>
      </dgm:t>
    </dgm:pt>
    <dgm:pt modelId="{7518D852-D2EE-49FF-91CD-6686F7BE3576}" type="sibTrans" cxnId="{659349B9-CB46-49B6-81E8-672501B5B04D}">
      <dgm:prSet/>
      <dgm:spPr/>
      <dgm:t>
        <a:bodyPr/>
        <a:lstStyle/>
        <a:p>
          <a:endParaRPr lang="en-US"/>
        </a:p>
      </dgm:t>
    </dgm:pt>
    <dgm:pt modelId="{7F9066B6-B093-41C4-9C7C-7A84BB5BF882}">
      <dgm:prSet/>
      <dgm:spPr/>
      <dgm:t>
        <a:bodyPr/>
        <a:lstStyle/>
        <a:p>
          <a:r>
            <a:rPr lang="en-US" dirty="0" smtClean="0"/>
            <a:t>Support assessment activity</a:t>
          </a:r>
          <a:endParaRPr lang="en-US" dirty="0"/>
        </a:p>
      </dgm:t>
    </dgm:pt>
    <dgm:pt modelId="{9E9E037C-2191-4935-98DD-CB572EF6D3B8}" type="parTrans" cxnId="{08B5CAE2-FBD2-4A63-A542-B0F999C16314}">
      <dgm:prSet/>
      <dgm:spPr/>
      <dgm:t>
        <a:bodyPr/>
        <a:lstStyle/>
        <a:p>
          <a:endParaRPr lang="en-US"/>
        </a:p>
      </dgm:t>
    </dgm:pt>
    <dgm:pt modelId="{3A96BD36-AA43-49D2-B520-D2DA8A193631}" type="sibTrans" cxnId="{08B5CAE2-FBD2-4A63-A542-B0F999C16314}">
      <dgm:prSet/>
      <dgm:spPr/>
      <dgm:t>
        <a:bodyPr/>
        <a:lstStyle/>
        <a:p>
          <a:endParaRPr lang="en-US"/>
        </a:p>
      </dgm:t>
    </dgm:pt>
    <dgm:pt modelId="{3A16D894-BAA7-4C23-A0CD-93DD4FAEDF2B}" type="pres">
      <dgm:prSet presAssocID="{1630BD1E-EB49-40E5-A177-B1B994208C66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67A62EF-B3DB-4F4E-8816-B5E2D5C09D3D}" type="pres">
      <dgm:prSet presAssocID="{D86513FC-A4AE-4280-B747-9B5967F89B7D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84FD3B0-16E3-4604-BFE6-5402A12CB0FE}" type="pres">
      <dgm:prSet presAssocID="{E4C29AC0-B6F4-4165-956B-B1BC39FF382E}" presName="sibTrans" presStyleLbl="sibTrans2D1" presStyleIdx="0" presStyleCnt="5"/>
      <dgm:spPr/>
      <dgm:t>
        <a:bodyPr/>
        <a:lstStyle/>
        <a:p>
          <a:endParaRPr lang="en-US"/>
        </a:p>
      </dgm:t>
    </dgm:pt>
    <dgm:pt modelId="{A80A870C-7C7A-4EB6-8B3B-E6E1AE19B1CB}" type="pres">
      <dgm:prSet presAssocID="{E4C29AC0-B6F4-4165-956B-B1BC39FF382E}" presName="connectorText" presStyleLbl="sibTrans2D1" presStyleIdx="0" presStyleCnt="5"/>
      <dgm:spPr/>
      <dgm:t>
        <a:bodyPr/>
        <a:lstStyle/>
        <a:p>
          <a:endParaRPr lang="en-US"/>
        </a:p>
      </dgm:t>
    </dgm:pt>
    <dgm:pt modelId="{8EBE5C05-4A7C-4B1D-9B98-7B48F11434D5}" type="pres">
      <dgm:prSet presAssocID="{5AD3D659-53D7-4A01-AF98-D4872F154885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577A812-4358-455A-BC68-0C2DD20868A9}" type="pres">
      <dgm:prSet presAssocID="{965C359A-C891-4844-9239-34FFC70ED3FB}" presName="sibTrans" presStyleLbl="sibTrans2D1" presStyleIdx="1" presStyleCnt="5"/>
      <dgm:spPr/>
      <dgm:t>
        <a:bodyPr/>
        <a:lstStyle/>
        <a:p>
          <a:endParaRPr lang="en-US"/>
        </a:p>
      </dgm:t>
    </dgm:pt>
    <dgm:pt modelId="{EB6C3205-5AE5-46D0-B6F6-61ED601338EE}" type="pres">
      <dgm:prSet presAssocID="{965C359A-C891-4844-9239-34FFC70ED3FB}" presName="connectorText" presStyleLbl="sibTrans2D1" presStyleIdx="1" presStyleCnt="5"/>
      <dgm:spPr/>
      <dgm:t>
        <a:bodyPr/>
        <a:lstStyle/>
        <a:p>
          <a:endParaRPr lang="en-US"/>
        </a:p>
      </dgm:t>
    </dgm:pt>
    <dgm:pt modelId="{247CE43C-08A2-4E51-9F01-A0CA942B193A}" type="pres">
      <dgm:prSet presAssocID="{7F9066B6-B093-41C4-9C7C-7A84BB5BF882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4C6FF42-0FE6-4C89-8158-D23DF39C5E30}" type="pres">
      <dgm:prSet presAssocID="{3A96BD36-AA43-49D2-B520-D2DA8A193631}" presName="sibTrans" presStyleLbl="sibTrans2D1" presStyleIdx="2" presStyleCnt="5"/>
      <dgm:spPr/>
      <dgm:t>
        <a:bodyPr/>
        <a:lstStyle/>
        <a:p>
          <a:endParaRPr lang="en-US"/>
        </a:p>
      </dgm:t>
    </dgm:pt>
    <dgm:pt modelId="{815C6E66-C466-433E-8BAC-DCE78F6CBE30}" type="pres">
      <dgm:prSet presAssocID="{3A96BD36-AA43-49D2-B520-D2DA8A193631}" presName="connectorText" presStyleLbl="sibTrans2D1" presStyleIdx="2" presStyleCnt="5"/>
      <dgm:spPr/>
      <dgm:t>
        <a:bodyPr/>
        <a:lstStyle/>
        <a:p>
          <a:endParaRPr lang="en-US"/>
        </a:p>
      </dgm:t>
    </dgm:pt>
    <dgm:pt modelId="{6350684A-BA80-466C-8AF3-55CE65DF82DE}" type="pres">
      <dgm:prSet presAssocID="{4AD4524A-94CC-49B8-935B-6BE685B935D7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0E1A1C0-1B17-439F-957F-DC61FD69B35C}" type="pres">
      <dgm:prSet presAssocID="{19BE1270-1F85-4D86-9B52-2F92846BB60F}" presName="sibTrans" presStyleLbl="sibTrans2D1" presStyleIdx="3" presStyleCnt="5"/>
      <dgm:spPr/>
      <dgm:t>
        <a:bodyPr/>
        <a:lstStyle/>
        <a:p>
          <a:endParaRPr lang="en-US"/>
        </a:p>
      </dgm:t>
    </dgm:pt>
    <dgm:pt modelId="{D0A334BA-BFE3-466A-BA87-A7DAB5646D7F}" type="pres">
      <dgm:prSet presAssocID="{19BE1270-1F85-4D86-9B52-2F92846BB60F}" presName="connectorText" presStyleLbl="sibTrans2D1" presStyleIdx="3" presStyleCnt="5"/>
      <dgm:spPr/>
      <dgm:t>
        <a:bodyPr/>
        <a:lstStyle/>
        <a:p>
          <a:endParaRPr lang="en-US"/>
        </a:p>
      </dgm:t>
    </dgm:pt>
    <dgm:pt modelId="{94DBD1D1-5519-4060-AE8D-E80ACE950AEA}" type="pres">
      <dgm:prSet presAssocID="{EE8C23E6-679C-4275-9118-33DD60368D85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AE8DDD3-0909-44F3-91B0-D7DEAE4B05C2}" type="pres">
      <dgm:prSet presAssocID="{7518D852-D2EE-49FF-91CD-6686F7BE3576}" presName="sibTrans" presStyleLbl="sibTrans2D1" presStyleIdx="4" presStyleCnt="5"/>
      <dgm:spPr/>
      <dgm:t>
        <a:bodyPr/>
        <a:lstStyle/>
        <a:p>
          <a:endParaRPr lang="en-US"/>
        </a:p>
      </dgm:t>
    </dgm:pt>
    <dgm:pt modelId="{F7E1135E-ADD7-417A-9C8E-10F98AAB3BF8}" type="pres">
      <dgm:prSet presAssocID="{7518D852-D2EE-49FF-91CD-6686F7BE3576}" presName="connectorText" presStyleLbl="sibTrans2D1" presStyleIdx="4" presStyleCnt="5"/>
      <dgm:spPr/>
      <dgm:t>
        <a:bodyPr/>
        <a:lstStyle/>
        <a:p>
          <a:endParaRPr lang="en-US"/>
        </a:p>
      </dgm:t>
    </dgm:pt>
  </dgm:ptLst>
  <dgm:cxnLst>
    <dgm:cxn modelId="{F80074CB-5A36-407C-9BAF-B8FD0D11053C}" srcId="{1630BD1E-EB49-40E5-A177-B1B994208C66}" destId="{D86513FC-A4AE-4280-B747-9B5967F89B7D}" srcOrd="0" destOrd="0" parTransId="{1CE85519-7060-4314-BD9A-6F5B00FC8F61}" sibTransId="{E4C29AC0-B6F4-4165-956B-B1BC39FF382E}"/>
    <dgm:cxn modelId="{CE4B8722-3162-46F9-AF1B-0A1A08B6C13B}" type="presOf" srcId="{7518D852-D2EE-49FF-91CD-6686F7BE3576}" destId="{8AE8DDD3-0909-44F3-91B0-D7DEAE4B05C2}" srcOrd="0" destOrd="0" presId="urn:microsoft.com/office/officeart/2005/8/layout/cycle2"/>
    <dgm:cxn modelId="{284CDD0E-661F-4D37-8D72-FC9E32A91963}" type="presOf" srcId="{5AD3D659-53D7-4A01-AF98-D4872F154885}" destId="{8EBE5C05-4A7C-4B1D-9B98-7B48F11434D5}" srcOrd="0" destOrd="0" presId="urn:microsoft.com/office/officeart/2005/8/layout/cycle2"/>
    <dgm:cxn modelId="{659349B9-CB46-49B6-81E8-672501B5B04D}" srcId="{1630BD1E-EB49-40E5-A177-B1B994208C66}" destId="{EE8C23E6-679C-4275-9118-33DD60368D85}" srcOrd="4" destOrd="0" parTransId="{56D3A84A-FA85-4ED5-8865-F81A2F48DCC1}" sibTransId="{7518D852-D2EE-49FF-91CD-6686F7BE3576}"/>
    <dgm:cxn modelId="{B87370C0-6F96-4ABD-8147-4804A973AFD3}" srcId="{1630BD1E-EB49-40E5-A177-B1B994208C66}" destId="{4AD4524A-94CC-49B8-935B-6BE685B935D7}" srcOrd="3" destOrd="0" parTransId="{46EFB2BE-0281-477A-89F2-50068D64649A}" sibTransId="{19BE1270-1F85-4D86-9B52-2F92846BB60F}"/>
    <dgm:cxn modelId="{1E5979A5-902E-4D7E-8FCF-95AF6595C7A7}" type="presOf" srcId="{7518D852-D2EE-49FF-91CD-6686F7BE3576}" destId="{F7E1135E-ADD7-417A-9C8E-10F98AAB3BF8}" srcOrd="1" destOrd="0" presId="urn:microsoft.com/office/officeart/2005/8/layout/cycle2"/>
    <dgm:cxn modelId="{08B5CAE2-FBD2-4A63-A542-B0F999C16314}" srcId="{1630BD1E-EB49-40E5-A177-B1B994208C66}" destId="{7F9066B6-B093-41C4-9C7C-7A84BB5BF882}" srcOrd="2" destOrd="0" parTransId="{9E9E037C-2191-4935-98DD-CB572EF6D3B8}" sibTransId="{3A96BD36-AA43-49D2-B520-D2DA8A193631}"/>
    <dgm:cxn modelId="{BCF6CE21-B691-4F44-B7A3-928CF39090D8}" type="presOf" srcId="{D86513FC-A4AE-4280-B747-9B5967F89B7D}" destId="{C67A62EF-B3DB-4F4E-8816-B5E2D5C09D3D}" srcOrd="0" destOrd="0" presId="urn:microsoft.com/office/officeart/2005/8/layout/cycle2"/>
    <dgm:cxn modelId="{BE7EE625-90B3-466C-B2AD-D58421AA41FA}" type="presOf" srcId="{1630BD1E-EB49-40E5-A177-B1B994208C66}" destId="{3A16D894-BAA7-4C23-A0CD-93DD4FAEDF2B}" srcOrd="0" destOrd="0" presId="urn:microsoft.com/office/officeart/2005/8/layout/cycle2"/>
    <dgm:cxn modelId="{4CD4065E-FFD8-4CF6-8513-F68D3FE55C20}" type="presOf" srcId="{19BE1270-1F85-4D86-9B52-2F92846BB60F}" destId="{D0A334BA-BFE3-466A-BA87-A7DAB5646D7F}" srcOrd="1" destOrd="0" presId="urn:microsoft.com/office/officeart/2005/8/layout/cycle2"/>
    <dgm:cxn modelId="{0ECEED49-E1D4-463F-8CEC-7EA2BD8DDEDF}" type="presOf" srcId="{19BE1270-1F85-4D86-9B52-2F92846BB60F}" destId="{20E1A1C0-1B17-439F-957F-DC61FD69B35C}" srcOrd="0" destOrd="0" presId="urn:microsoft.com/office/officeart/2005/8/layout/cycle2"/>
    <dgm:cxn modelId="{1D81E0F3-D39C-428D-BBE7-45201F543CD2}" type="presOf" srcId="{3A96BD36-AA43-49D2-B520-D2DA8A193631}" destId="{44C6FF42-0FE6-4C89-8158-D23DF39C5E30}" srcOrd="0" destOrd="0" presId="urn:microsoft.com/office/officeart/2005/8/layout/cycle2"/>
    <dgm:cxn modelId="{1E89CE91-6ADC-4D6F-B12E-1555F691E875}" type="presOf" srcId="{965C359A-C891-4844-9239-34FFC70ED3FB}" destId="{EB6C3205-5AE5-46D0-B6F6-61ED601338EE}" srcOrd="1" destOrd="0" presId="urn:microsoft.com/office/officeart/2005/8/layout/cycle2"/>
    <dgm:cxn modelId="{DB0E08A9-D85C-47D7-8C84-954102012342}" type="presOf" srcId="{E4C29AC0-B6F4-4165-956B-B1BC39FF382E}" destId="{384FD3B0-16E3-4604-BFE6-5402A12CB0FE}" srcOrd="0" destOrd="0" presId="urn:microsoft.com/office/officeart/2005/8/layout/cycle2"/>
    <dgm:cxn modelId="{6B521AC1-EBC5-43A1-9672-026E76AE9B41}" type="presOf" srcId="{4AD4524A-94CC-49B8-935B-6BE685B935D7}" destId="{6350684A-BA80-466C-8AF3-55CE65DF82DE}" srcOrd="0" destOrd="0" presId="urn:microsoft.com/office/officeart/2005/8/layout/cycle2"/>
    <dgm:cxn modelId="{92A93D20-4706-44D2-8731-F8AE9F2B7AE3}" type="presOf" srcId="{7F9066B6-B093-41C4-9C7C-7A84BB5BF882}" destId="{247CE43C-08A2-4E51-9F01-A0CA942B193A}" srcOrd="0" destOrd="0" presId="urn:microsoft.com/office/officeart/2005/8/layout/cycle2"/>
    <dgm:cxn modelId="{007D968B-BE6B-4FB3-9B21-28CB8CE0F6F2}" type="presOf" srcId="{EE8C23E6-679C-4275-9118-33DD60368D85}" destId="{94DBD1D1-5519-4060-AE8D-E80ACE950AEA}" srcOrd="0" destOrd="0" presId="urn:microsoft.com/office/officeart/2005/8/layout/cycle2"/>
    <dgm:cxn modelId="{5BEF7D50-F0F5-4381-B1DF-136ED00045A3}" type="presOf" srcId="{3A96BD36-AA43-49D2-B520-D2DA8A193631}" destId="{815C6E66-C466-433E-8BAC-DCE78F6CBE30}" srcOrd="1" destOrd="0" presId="urn:microsoft.com/office/officeart/2005/8/layout/cycle2"/>
    <dgm:cxn modelId="{603EF58E-2DAC-4B75-BD63-1BE2A5FE7D19}" srcId="{1630BD1E-EB49-40E5-A177-B1B994208C66}" destId="{5AD3D659-53D7-4A01-AF98-D4872F154885}" srcOrd="1" destOrd="0" parTransId="{66C46E6B-7629-4DE8-8EBE-A58F57DE94C0}" sibTransId="{965C359A-C891-4844-9239-34FFC70ED3FB}"/>
    <dgm:cxn modelId="{79909D59-6C81-465E-B965-6045DDF39DAC}" type="presOf" srcId="{965C359A-C891-4844-9239-34FFC70ED3FB}" destId="{3577A812-4358-455A-BC68-0C2DD20868A9}" srcOrd="0" destOrd="0" presId="urn:microsoft.com/office/officeart/2005/8/layout/cycle2"/>
    <dgm:cxn modelId="{3EB4600D-E944-4846-90A9-57D21736B134}" type="presOf" srcId="{E4C29AC0-B6F4-4165-956B-B1BC39FF382E}" destId="{A80A870C-7C7A-4EB6-8B3B-E6E1AE19B1CB}" srcOrd="1" destOrd="0" presId="urn:microsoft.com/office/officeart/2005/8/layout/cycle2"/>
    <dgm:cxn modelId="{64C71BF3-6E82-4C5B-BBDF-CCC79E91A765}" type="presParOf" srcId="{3A16D894-BAA7-4C23-A0CD-93DD4FAEDF2B}" destId="{C67A62EF-B3DB-4F4E-8816-B5E2D5C09D3D}" srcOrd="0" destOrd="0" presId="urn:microsoft.com/office/officeart/2005/8/layout/cycle2"/>
    <dgm:cxn modelId="{3169BE46-71C0-485C-88AF-5ED859C668D0}" type="presParOf" srcId="{3A16D894-BAA7-4C23-A0CD-93DD4FAEDF2B}" destId="{384FD3B0-16E3-4604-BFE6-5402A12CB0FE}" srcOrd="1" destOrd="0" presId="urn:microsoft.com/office/officeart/2005/8/layout/cycle2"/>
    <dgm:cxn modelId="{8CC8CDC8-0E65-4C8C-889D-BF5F8E61CFF1}" type="presParOf" srcId="{384FD3B0-16E3-4604-BFE6-5402A12CB0FE}" destId="{A80A870C-7C7A-4EB6-8B3B-E6E1AE19B1CB}" srcOrd="0" destOrd="0" presId="urn:microsoft.com/office/officeart/2005/8/layout/cycle2"/>
    <dgm:cxn modelId="{ABF0C722-5A9E-430E-A455-887FE750DADC}" type="presParOf" srcId="{3A16D894-BAA7-4C23-A0CD-93DD4FAEDF2B}" destId="{8EBE5C05-4A7C-4B1D-9B98-7B48F11434D5}" srcOrd="2" destOrd="0" presId="urn:microsoft.com/office/officeart/2005/8/layout/cycle2"/>
    <dgm:cxn modelId="{91E68672-2792-4725-BBB0-152D7220D469}" type="presParOf" srcId="{3A16D894-BAA7-4C23-A0CD-93DD4FAEDF2B}" destId="{3577A812-4358-455A-BC68-0C2DD20868A9}" srcOrd="3" destOrd="0" presId="urn:microsoft.com/office/officeart/2005/8/layout/cycle2"/>
    <dgm:cxn modelId="{4BFAF4E3-BF05-44F4-9F2F-6FAAC5FA8DC9}" type="presParOf" srcId="{3577A812-4358-455A-BC68-0C2DD20868A9}" destId="{EB6C3205-5AE5-46D0-B6F6-61ED601338EE}" srcOrd="0" destOrd="0" presId="urn:microsoft.com/office/officeart/2005/8/layout/cycle2"/>
    <dgm:cxn modelId="{FF2A1E75-71B5-4D81-8455-B4BF39E81B06}" type="presParOf" srcId="{3A16D894-BAA7-4C23-A0CD-93DD4FAEDF2B}" destId="{247CE43C-08A2-4E51-9F01-A0CA942B193A}" srcOrd="4" destOrd="0" presId="urn:microsoft.com/office/officeart/2005/8/layout/cycle2"/>
    <dgm:cxn modelId="{A0767332-CFA0-4B5E-B2FE-703709FA092B}" type="presParOf" srcId="{3A16D894-BAA7-4C23-A0CD-93DD4FAEDF2B}" destId="{44C6FF42-0FE6-4C89-8158-D23DF39C5E30}" srcOrd="5" destOrd="0" presId="urn:microsoft.com/office/officeart/2005/8/layout/cycle2"/>
    <dgm:cxn modelId="{110592F4-989A-4B8C-A755-530412F9A1AE}" type="presParOf" srcId="{44C6FF42-0FE6-4C89-8158-D23DF39C5E30}" destId="{815C6E66-C466-433E-8BAC-DCE78F6CBE30}" srcOrd="0" destOrd="0" presId="urn:microsoft.com/office/officeart/2005/8/layout/cycle2"/>
    <dgm:cxn modelId="{F1C65A0E-9EA0-4DFF-BBDA-BB543B86C44F}" type="presParOf" srcId="{3A16D894-BAA7-4C23-A0CD-93DD4FAEDF2B}" destId="{6350684A-BA80-466C-8AF3-55CE65DF82DE}" srcOrd="6" destOrd="0" presId="urn:microsoft.com/office/officeart/2005/8/layout/cycle2"/>
    <dgm:cxn modelId="{8E434CE3-D5B3-4708-93B1-CE355517369A}" type="presParOf" srcId="{3A16D894-BAA7-4C23-A0CD-93DD4FAEDF2B}" destId="{20E1A1C0-1B17-439F-957F-DC61FD69B35C}" srcOrd="7" destOrd="0" presId="urn:microsoft.com/office/officeart/2005/8/layout/cycle2"/>
    <dgm:cxn modelId="{35B67022-63D3-43D5-A425-9C7138955047}" type="presParOf" srcId="{20E1A1C0-1B17-439F-957F-DC61FD69B35C}" destId="{D0A334BA-BFE3-466A-BA87-A7DAB5646D7F}" srcOrd="0" destOrd="0" presId="urn:microsoft.com/office/officeart/2005/8/layout/cycle2"/>
    <dgm:cxn modelId="{7E6AEE8B-F330-4623-975B-3469D27A8150}" type="presParOf" srcId="{3A16D894-BAA7-4C23-A0CD-93DD4FAEDF2B}" destId="{94DBD1D1-5519-4060-AE8D-E80ACE950AEA}" srcOrd="8" destOrd="0" presId="urn:microsoft.com/office/officeart/2005/8/layout/cycle2"/>
    <dgm:cxn modelId="{F948AF7E-4008-4244-BE50-178EBEA8AAA8}" type="presParOf" srcId="{3A16D894-BAA7-4C23-A0CD-93DD4FAEDF2B}" destId="{8AE8DDD3-0909-44F3-91B0-D7DEAE4B05C2}" srcOrd="9" destOrd="0" presId="urn:microsoft.com/office/officeart/2005/8/layout/cycle2"/>
    <dgm:cxn modelId="{4EBD0FD2-CF77-43A7-90A0-102BAD6C13F2}" type="presParOf" srcId="{8AE8DDD3-0909-44F3-91B0-D7DEAE4B05C2}" destId="{F7E1135E-ADD7-417A-9C8E-10F98AAB3BF8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0EBA64F-A71D-4E90-80FA-4A2AD6A3B00F}" type="doc">
      <dgm:prSet loTypeId="urn:microsoft.com/office/officeart/2005/8/layout/list1" loCatId="list" qsTypeId="urn:microsoft.com/office/officeart/2005/8/quickstyle/simple1#3" qsCatId="simple" csTypeId="urn:microsoft.com/office/officeart/2005/8/colors/accent1_2#3" csCatId="accent1" phldr="1"/>
      <dgm:spPr/>
      <dgm:t>
        <a:bodyPr/>
        <a:lstStyle/>
        <a:p>
          <a:endParaRPr lang="en-US"/>
        </a:p>
      </dgm:t>
    </dgm:pt>
    <dgm:pt modelId="{CCBD6A9A-B51F-4456-BF05-64E0A3BE88B6}">
      <dgm:prSet phldrT="[Text]"/>
      <dgm:spPr/>
      <dgm:t>
        <a:bodyPr/>
        <a:lstStyle/>
        <a:p>
          <a:r>
            <a:rPr lang="en-US" dirty="0" smtClean="0"/>
            <a:t>Where is support for assessment?</a:t>
          </a:r>
          <a:endParaRPr lang="en-US" dirty="0"/>
        </a:p>
      </dgm:t>
    </dgm:pt>
    <dgm:pt modelId="{026C40DC-912A-474F-B291-FF6ECBF4653C}" type="parTrans" cxnId="{5F823F61-6130-42F3-984E-88C72A259404}">
      <dgm:prSet/>
      <dgm:spPr/>
      <dgm:t>
        <a:bodyPr/>
        <a:lstStyle/>
        <a:p>
          <a:endParaRPr lang="en-US"/>
        </a:p>
      </dgm:t>
    </dgm:pt>
    <dgm:pt modelId="{94C037B0-F756-46B7-A8E0-F5BDC98EEB1A}" type="sibTrans" cxnId="{5F823F61-6130-42F3-984E-88C72A259404}">
      <dgm:prSet/>
      <dgm:spPr/>
      <dgm:t>
        <a:bodyPr/>
        <a:lstStyle/>
        <a:p>
          <a:endParaRPr lang="en-US"/>
        </a:p>
      </dgm:t>
    </dgm:pt>
    <dgm:pt modelId="{85131BA0-3045-4C8A-B7B5-CF24F86956B1}">
      <dgm:prSet phldrT="[Text]"/>
      <dgm:spPr/>
      <dgm:t>
        <a:bodyPr/>
        <a:lstStyle/>
        <a:p>
          <a:r>
            <a:rPr lang="en-US" dirty="0" smtClean="0"/>
            <a:t>What resources are available?</a:t>
          </a:r>
          <a:endParaRPr lang="en-US" dirty="0"/>
        </a:p>
      </dgm:t>
    </dgm:pt>
    <dgm:pt modelId="{614E6604-A5AF-4CDC-8AE8-3400B7AC76BD}" type="parTrans" cxnId="{E080FC66-77F3-4AE9-BF49-10BEE73181C1}">
      <dgm:prSet/>
      <dgm:spPr/>
      <dgm:t>
        <a:bodyPr/>
        <a:lstStyle/>
        <a:p>
          <a:endParaRPr lang="en-US"/>
        </a:p>
      </dgm:t>
    </dgm:pt>
    <dgm:pt modelId="{863D01E4-1935-4132-A276-48E7B851D116}" type="sibTrans" cxnId="{E080FC66-77F3-4AE9-BF49-10BEE73181C1}">
      <dgm:prSet/>
      <dgm:spPr/>
      <dgm:t>
        <a:bodyPr/>
        <a:lstStyle/>
        <a:p>
          <a:endParaRPr lang="en-US"/>
        </a:p>
      </dgm:t>
    </dgm:pt>
    <dgm:pt modelId="{69AC96B4-FAD9-4D13-A068-F81EAF4364E8}">
      <dgm:prSet phldrT="[Text]"/>
      <dgm:spPr/>
      <dgm:t>
        <a:bodyPr/>
        <a:lstStyle/>
        <a:p>
          <a:r>
            <a:rPr lang="en-US" dirty="0" smtClean="0"/>
            <a:t>Who is “in charge”?</a:t>
          </a:r>
          <a:endParaRPr lang="en-US" dirty="0"/>
        </a:p>
      </dgm:t>
    </dgm:pt>
    <dgm:pt modelId="{33880CA9-7D8A-41FC-830A-66D12FAE3D65}" type="parTrans" cxnId="{591A3A92-05C8-42FA-9FFE-A3B9BC0796AD}">
      <dgm:prSet/>
      <dgm:spPr/>
      <dgm:t>
        <a:bodyPr/>
        <a:lstStyle/>
        <a:p>
          <a:endParaRPr lang="en-US"/>
        </a:p>
      </dgm:t>
    </dgm:pt>
    <dgm:pt modelId="{DD2EDC95-33BD-49D9-B034-6BCFABB00725}" type="sibTrans" cxnId="{591A3A92-05C8-42FA-9FFE-A3B9BC0796AD}">
      <dgm:prSet/>
      <dgm:spPr/>
      <dgm:t>
        <a:bodyPr/>
        <a:lstStyle/>
        <a:p>
          <a:endParaRPr lang="en-US"/>
        </a:p>
      </dgm:t>
    </dgm:pt>
    <dgm:pt modelId="{CFB7F9E1-70F1-40B5-8597-24CBEE8B850B}">
      <dgm:prSet phldrT="[Text]"/>
      <dgm:spPr/>
      <dgm:t>
        <a:bodyPr/>
        <a:lstStyle/>
        <a:p>
          <a:r>
            <a:rPr lang="en-US" dirty="0" smtClean="0"/>
            <a:t>What are the consequences of not doing it well?</a:t>
          </a:r>
          <a:endParaRPr lang="en-US" dirty="0"/>
        </a:p>
      </dgm:t>
    </dgm:pt>
    <dgm:pt modelId="{E3E9F62B-7DE8-4FCD-A901-D8280845096C}" type="parTrans" cxnId="{56B24B33-901C-4434-A2D6-825D58D1ED8B}">
      <dgm:prSet/>
      <dgm:spPr/>
      <dgm:t>
        <a:bodyPr/>
        <a:lstStyle/>
        <a:p>
          <a:endParaRPr lang="en-US"/>
        </a:p>
      </dgm:t>
    </dgm:pt>
    <dgm:pt modelId="{CEA7299C-7BC3-4BE7-A6DC-D4BAF794D1A8}" type="sibTrans" cxnId="{56B24B33-901C-4434-A2D6-825D58D1ED8B}">
      <dgm:prSet/>
      <dgm:spPr/>
      <dgm:t>
        <a:bodyPr/>
        <a:lstStyle/>
        <a:p>
          <a:endParaRPr lang="en-US"/>
        </a:p>
      </dgm:t>
    </dgm:pt>
    <dgm:pt modelId="{8DFAAAE0-32C0-4582-9A11-A76816753F2F}">
      <dgm:prSet phldrT="[Text]"/>
      <dgm:spPr/>
      <dgm:t>
        <a:bodyPr/>
        <a:lstStyle/>
        <a:p>
          <a:r>
            <a:rPr lang="en-US" dirty="0" smtClean="0"/>
            <a:t>What is motivating assessment activity?</a:t>
          </a:r>
          <a:endParaRPr lang="en-US" dirty="0"/>
        </a:p>
      </dgm:t>
    </dgm:pt>
    <dgm:pt modelId="{B0AA08C6-C1DA-4FC3-9551-910D37ED8DD3}" type="parTrans" cxnId="{5420F0CF-2C1C-4A49-93D0-094652835F5E}">
      <dgm:prSet/>
      <dgm:spPr/>
    </dgm:pt>
    <dgm:pt modelId="{5C844B4F-F53A-4062-94C0-04D536CC85D5}" type="sibTrans" cxnId="{5420F0CF-2C1C-4A49-93D0-094652835F5E}">
      <dgm:prSet/>
      <dgm:spPr/>
    </dgm:pt>
    <dgm:pt modelId="{59B0B0B3-107A-4FEB-BF5A-13A8C4A84D21}" type="pres">
      <dgm:prSet presAssocID="{F0EBA64F-A71D-4E90-80FA-4A2AD6A3B00F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BC9F354-2519-4EF2-AF18-14FCF5224A7F}" type="pres">
      <dgm:prSet presAssocID="{8DFAAAE0-32C0-4582-9A11-A76816753F2F}" presName="parentLin" presStyleCnt="0"/>
      <dgm:spPr/>
    </dgm:pt>
    <dgm:pt modelId="{2F3BA707-EAEE-4C6D-BAD8-015D0EB61E07}" type="pres">
      <dgm:prSet presAssocID="{8DFAAAE0-32C0-4582-9A11-A76816753F2F}" presName="parentLeftMargin" presStyleLbl="node1" presStyleIdx="0" presStyleCnt="5"/>
      <dgm:spPr/>
      <dgm:t>
        <a:bodyPr/>
        <a:lstStyle/>
        <a:p>
          <a:endParaRPr lang="en-US"/>
        </a:p>
      </dgm:t>
    </dgm:pt>
    <dgm:pt modelId="{304CB51B-87F6-4A36-9DE5-BA7CC426F94D}" type="pres">
      <dgm:prSet presAssocID="{8DFAAAE0-32C0-4582-9A11-A76816753F2F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9AC1F80-0F60-4FD7-A501-59EA73B5E35C}" type="pres">
      <dgm:prSet presAssocID="{8DFAAAE0-32C0-4582-9A11-A76816753F2F}" presName="negativeSpace" presStyleCnt="0"/>
      <dgm:spPr/>
    </dgm:pt>
    <dgm:pt modelId="{22DE0D74-49B5-44BF-BBC8-5D8F983E46FE}" type="pres">
      <dgm:prSet presAssocID="{8DFAAAE0-32C0-4582-9A11-A76816753F2F}" presName="childText" presStyleLbl="conFgAcc1" presStyleIdx="0" presStyleCnt="5">
        <dgm:presLayoutVars>
          <dgm:bulletEnabled val="1"/>
        </dgm:presLayoutVars>
      </dgm:prSet>
      <dgm:spPr/>
    </dgm:pt>
    <dgm:pt modelId="{DDF42617-DBFF-4BA7-B9B7-347A51381FEC}" type="pres">
      <dgm:prSet presAssocID="{5C844B4F-F53A-4062-94C0-04D536CC85D5}" presName="spaceBetweenRectangles" presStyleCnt="0"/>
      <dgm:spPr/>
    </dgm:pt>
    <dgm:pt modelId="{A0F088DE-A0D2-4C2F-A711-2970DF72A324}" type="pres">
      <dgm:prSet presAssocID="{CCBD6A9A-B51F-4456-BF05-64E0A3BE88B6}" presName="parentLin" presStyleCnt="0"/>
      <dgm:spPr/>
    </dgm:pt>
    <dgm:pt modelId="{0C4F6958-8449-40BE-911B-190C269A8D3D}" type="pres">
      <dgm:prSet presAssocID="{CCBD6A9A-B51F-4456-BF05-64E0A3BE88B6}" presName="parentLeftMargin" presStyleLbl="node1" presStyleIdx="0" presStyleCnt="5"/>
      <dgm:spPr/>
      <dgm:t>
        <a:bodyPr/>
        <a:lstStyle/>
        <a:p>
          <a:endParaRPr lang="en-US"/>
        </a:p>
      </dgm:t>
    </dgm:pt>
    <dgm:pt modelId="{B6EAF840-94B1-4289-A499-BA1BDA10CE1C}" type="pres">
      <dgm:prSet presAssocID="{CCBD6A9A-B51F-4456-BF05-64E0A3BE88B6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4E385C1-E46C-4286-92B5-E0DEE2368211}" type="pres">
      <dgm:prSet presAssocID="{CCBD6A9A-B51F-4456-BF05-64E0A3BE88B6}" presName="negativeSpace" presStyleCnt="0"/>
      <dgm:spPr/>
    </dgm:pt>
    <dgm:pt modelId="{CE42544A-CDA4-43A5-AB72-469871AC55C7}" type="pres">
      <dgm:prSet presAssocID="{CCBD6A9A-B51F-4456-BF05-64E0A3BE88B6}" presName="childText" presStyleLbl="conFgAcc1" presStyleIdx="1" presStyleCnt="5">
        <dgm:presLayoutVars>
          <dgm:bulletEnabled val="1"/>
        </dgm:presLayoutVars>
      </dgm:prSet>
      <dgm:spPr/>
    </dgm:pt>
    <dgm:pt modelId="{F76A5BFF-6138-4DB1-A36F-24B3A3CA8C72}" type="pres">
      <dgm:prSet presAssocID="{94C037B0-F756-46B7-A8E0-F5BDC98EEB1A}" presName="spaceBetweenRectangles" presStyleCnt="0"/>
      <dgm:spPr/>
    </dgm:pt>
    <dgm:pt modelId="{984722BA-C183-41C4-BC4F-FFBF7FB6408B}" type="pres">
      <dgm:prSet presAssocID="{85131BA0-3045-4C8A-B7B5-CF24F86956B1}" presName="parentLin" presStyleCnt="0"/>
      <dgm:spPr/>
    </dgm:pt>
    <dgm:pt modelId="{14FBFECB-BC8F-49E2-AA64-921FDEFEF34C}" type="pres">
      <dgm:prSet presAssocID="{85131BA0-3045-4C8A-B7B5-CF24F86956B1}" presName="parentLeftMargin" presStyleLbl="node1" presStyleIdx="1" presStyleCnt="5"/>
      <dgm:spPr/>
      <dgm:t>
        <a:bodyPr/>
        <a:lstStyle/>
        <a:p>
          <a:endParaRPr lang="en-US"/>
        </a:p>
      </dgm:t>
    </dgm:pt>
    <dgm:pt modelId="{1AD44D29-EEA9-4D89-A024-CAE5F1FC26C3}" type="pres">
      <dgm:prSet presAssocID="{85131BA0-3045-4C8A-B7B5-CF24F86956B1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00A8156-AC2F-41C6-A016-FCCB88CB6788}" type="pres">
      <dgm:prSet presAssocID="{85131BA0-3045-4C8A-B7B5-CF24F86956B1}" presName="negativeSpace" presStyleCnt="0"/>
      <dgm:spPr/>
    </dgm:pt>
    <dgm:pt modelId="{6600F047-F9CD-4903-96E6-AD1E794B9423}" type="pres">
      <dgm:prSet presAssocID="{85131BA0-3045-4C8A-B7B5-CF24F86956B1}" presName="childText" presStyleLbl="conFgAcc1" presStyleIdx="2" presStyleCnt="5">
        <dgm:presLayoutVars>
          <dgm:bulletEnabled val="1"/>
        </dgm:presLayoutVars>
      </dgm:prSet>
      <dgm:spPr/>
    </dgm:pt>
    <dgm:pt modelId="{8BB407C0-43A0-4506-A2E8-6D72DF5AC218}" type="pres">
      <dgm:prSet presAssocID="{863D01E4-1935-4132-A276-48E7B851D116}" presName="spaceBetweenRectangles" presStyleCnt="0"/>
      <dgm:spPr/>
    </dgm:pt>
    <dgm:pt modelId="{1C075CFB-4FFD-4275-B456-22B884F9B5BD}" type="pres">
      <dgm:prSet presAssocID="{69AC96B4-FAD9-4D13-A068-F81EAF4364E8}" presName="parentLin" presStyleCnt="0"/>
      <dgm:spPr/>
    </dgm:pt>
    <dgm:pt modelId="{A6377FCF-57A8-41D5-A0C4-384526569192}" type="pres">
      <dgm:prSet presAssocID="{69AC96B4-FAD9-4D13-A068-F81EAF4364E8}" presName="parentLeftMargin" presStyleLbl="node1" presStyleIdx="2" presStyleCnt="5"/>
      <dgm:spPr/>
      <dgm:t>
        <a:bodyPr/>
        <a:lstStyle/>
        <a:p>
          <a:endParaRPr lang="en-US"/>
        </a:p>
      </dgm:t>
    </dgm:pt>
    <dgm:pt modelId="{87B5B270-F50A-4BCF-A16D-D2822C57B466}" type="pres">
      <dgm:prSet presAssocID="{69AC96B4-FAD9-4D13-A068-F81EAF4364E8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B4F323C-1FF9-4EF3-9E9D-568199AE9252}" type="pres">
      <dgm:prSet presAssocID="{69AC96B4-FAD9-4D13-A068-F81EAF4364E8}" presName="negativeSpace" presStyleCnt="0"/>
      <dgm:spPr/>
    </dgm:pt>
    <dgm:pt modelId="{795A7AB3-01B8-44CD-A804-1EBC9DAE0590}" type="pres">
      <dgm:prSet presAssocID="{69AC96B4-FAD9-4D13-A068-F81EAF4364E8}" presName="childText" presStyleLbl="conFgAcc1" presStyleIdx="3" presStyleCnt="5">
        <dgm:presLayoutVars>
          <dgm:bulletEnabled val="1"/>
        </dgm:presLayoutVars>
      </dgm:prSet>
      <dgm:spPr/>
    </dgm:pt>
    <dgm:pt modelId="{F0E1CF22-3020-4D76-9056-16F03E6BDEE8}" type="pres">
      <dgm:prSet presAssocID="{DD2EDC95-33BD-49D9-B034-6BCFABB00725}" presName="spaceBetweenRectangles" presStyleCnt="0"/>
      <dgm:spPr/>
    </dgm:pt>
    <dgm:pt modelId="{6100814F-7B7B-408E-9EF9-CA4FE56010C5}" type="pres">
      <dgm:prSet presAssocID="{CFB7F9E1-70F1-40B5-8597-24CBEE8B850B}" presName="parentLin" presStyleCnt="0"/>
      <dgm:spPr/>
    </dgm:pt>
    <dgm:pt modelId="{90E491F1-4966-4712-AFAB-556554D0B8E0}" type="pres">
      <dgm:prSet presAssocID="{CFB7F9E1-70F1-40B5-8597-24CBEE8B850B}" presName="parentLeftMargin" presStyleLbl="node1" presStyleIdx="3" presStyleCnt="5"/>
      <dgm:spPr/>
      <dgm:t>
        <a:bodyPr/>
        <a:lstStyle/>
        <a:p>
          <a:endParaRPr lang="en-US"/>
        </a:p>
      </dgm:t>
    </dgm:pt>
    <dgm:pt modelId="{BE39C235-AE5D-4381-BE09-F07D576DC379}" type="pres">
      <dgm:prSet presAssocID="{CFB7F9E1-70F1-40B5-8597-24CBEE8B850B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B46BFF6-5A5A-4F3B-9378-63A1029E12EA}" type="pres">
      <dgm:prSet presAssocID="{CFB7F9E1-70F1-40B5-8597-24CBEE8B850B}" presName="negativeSpace" presStyleCnt="0"/>
      <dgm:spPr/>
    </dgm:pt>
    <dgm:pt modelId="{617F5E87-D3B6-4FAE-A1E5-7E9BD8FDBB45}" type="pres">
      <dgm:prSet presAssocID="{CFB7F9E1-70F1-40B5-8597-24CBEE8B850B}" presName="childText" presStyleLbl="conFgAcc1" presStyleIdx="4" presStyleCnt="5">
        <dgm:presLayoutVars>
          <dgm:bulletEnabled val="1"/>
        </dgm:presLayoutVars>
      </dgm:prSet>
      <dgm:spPr/>
    </dgm:pt>
  </dgm:ptLst>
  <dgm:cxnLst>
    <dgm:cxn modelId="{9C9F577F-E520-4462-A1CD-1C041C14D950}" type="presOf" srcId="{CFB7F9E1-70F1-40B5-8597-24CBEE8B850B}" destId="{90E491F1-4966-4712-AFAB-556554D0B8E0}" srcOrd="0" destOrd="0" presId="urn:microsoft.com/office/officeart/2005/8/layout/list1"/>
    <dgm:cxn modelId="{7EA88358-3C16-4AB8-9934-517527FABDB3}" type="presOf" srcId="{8DFAAAE0-32C0-4582-9A11-A76816753F2F}" destId="{304CB51B-87F6-4A36-9DE5-BA7CC426F94D}" srcOrd="1" destOrd="0" presId="urn:microsoft.com/office/officeart/2005/8/layout/list1"/>
    <dgm:cxn modelId="{3ED32CB9-EFDF-4CEC-A3A6-5BEA04FD01EC}" type="presOf" srcId="{8DFAAAE0-32C0-4582-9A11-A76816753F2F}" destId="{2F3BA707-EAEE-4C6D-BAD8-015D0EB61E07}" srcOrd="0" destOrd="0" presId="urn:microsoft.com/office/officeart/2005/8/layout/list1"/>
    <dgm:cxn modelId="{92E90B09-72CC-40B3-A10B-928A83CA6078}" type="presOf" srcId="{69AC96B4-FAD9-4D13-A068-F81EAF4364E8}" destId="{A6377FCF-57A8-41D5-A0C4-384526569192}" srcOrd="0" destOrd="0" presId="urn:microsoft.com/office/officeart/2005/8/layout/list1"/>
    <dgm:cxn modelId="{711B250A-8A8D-436F-A01D-135CF4DF4388}" type="presOf" srcId="{69AC96B4-FAD9-4D13-A068-F81EAF4364E8}" destId="{87B5B270-F50A-4BCF-A16D-D2822C57B466}" srcOrd="1" destOrd="0" presId="urn:microsoft.com/office/officeart/2005/8/layout/list1"/>
    <dgm:cxn modelId="{56B24B33-901C-4434-A2D6-825D58D1ED8B}" srcId="{F0EBA64F-A71D-4E90-80FA-4A2AD6A3B00F}" destId="{CFB7F9E1-70F1-40B5-8597-24CBEE8B850B}" srcOrd="4" destOrd="0" parTransId="{E3E9F62B-7DE8-4FCD-A901-D8280845096C}" sibTransId="{CEA7299C-7BC3-4BE7-A6DC-D4BAF794D1A8}"/>
    <dgm:cxn modelId="{19AE5230-3C04-412F-877A-4F01DD08B65C}" type="presOf" srcId="{CCBD6A9A-B51F-4456-BF05-64E0A3BE88B6}" destId="{0C4F6958-8449-40BE-911B-190C269A8D3D}" srcOrd="0" destOrd="0" presId="urn:microsoft.com/office/officeart/2005/8/layout/list1"/>
    <dgm:cxn modelId="{5420F0CF-2C1C-4A49-93D0-094652835F5E}" srcId="{F0EBA64F-A71D-4E90-80FA-4A2AD6A3B00F}" destId="{8DFAAAE0-32C0-4582-9A11-A76816753F2F}" srcOrd="0" destOrd="0" parTransId="{B0AA08C6-C1DA-4FC3-9551-910D37ED8DD3}" sibTransId="{5C844B4F-F53A-4062-94C0-04D536CC85D5}"/>
    <dgm:cxn modelId="{E080FC66-77F3-4AE9-BF49-10BEE73181C1}" srcId="{F0EBA64F-A71D-4E90-80FA-4A2AD6A3B00F}" destId="{85131BA0-3045-4C8A-B7B5-CF24F86956B1}" srcOrd="2" destOrd="0" parTransId="{614E6604-A5AF-4CDC-8AE8-3400B7AC76BD}" sibTransId="{863D01E4-1935-4132-A276-48E7B851D116}"/>
    <dgm:cxn modelId="{D26C9ABF-6355-4535-89FE-1308C226D5DB}" type="presOf" srcId="{85131BA0-3045-4C8A-B7B5-CF24F86956B1}" destId="{14FBFECB-BC8F-49E2-AA64-921FDEFEF34C}" srcOrd="0" destOrd="0" presId="urn:microsoft.com/office/officeart/2005/8/layout/list1"/>
    <dgm:cxn modelId="{26529752-DE46-480E-AC87-EF26ED5D5798}" type="presOf" srcId="{CCBD6A9A-B51F-4456-BF05-64E0A3BE88B6}" destId="{B6EAF840-94B1-4289-A499-BA1BDA10CE1C}" srcOrd="1" destOrd="0" presId="urn:microsoft.com/office/officeart/2005/8/layout/list1"/>
    <dgm:cxn modelId="{4C60D21A-33B7-42E2-B119-887BF0029AC9}" type="presOf" srcId="{85131BA0-3045-4C8A-B7B5-CF24F86956B1}" destId="{1AD44D29-EEA9-4D89-A024-CAE5F1FC26C3}" srcOrd="1" destOrd="0" presId="urn:microsoft.com/office/officeart/2005/8/layout/list1"/>
    <dgm:cxn modelId="{B0104D0B-733D-457F-9115-9C213B509F07}" type="presOf" srcId="{CFB7F9E1-70F1-40B5-8597-24CBEE8B850B}" destId="{BE39C235-AE5D-4381-BE09-F07D576DC379}" srcOrd="1" destOrd="0" presId="urn:microsoft.com/office/officeart/2005/8/layout/list1"/>
    <dgm:cxn modelId="{591A3A92-05C8-42FA-9FFE-A3B9BC0796AD}" srcId="{F0EBA64F-A71D-4E90-80FA-4A2AD6A3B00F}" destId="{69AC96B4-FAD9-4D13-A068-F81EAF4364E8}" srcOrd="3" destOrd="0" parTransId="{33880CA9-7D8A-41FC-830A-66D12FAE3D65}" sibTransId="{DD2EDC95-33BD-49D9-B034-6BCFABB00725}"/>
    <dgm:cxn modelId="{5F823F61-6130-42F3-984E-88C72A259404}" srcId="{F0EBA64F-A71D-4E90-80FA-4A2AD6A3B00F}" destId="{CCBD6A9A-B51F-4456-BF05-64E0A3BE88B6}" srcOrd="1" destOrd="0" parTransId="{026C40DC-912A-474F-B291-FF6ECBF4653C}" sibTransId="{94C037B0-F756-46B7-A8E0-F5BDC98EEB1A}"/>
    <dgm:cxn modelId="{494BE8CB-B8F7-430D-B793-7BD5E723EC7D}" type="presOf" srcId="{F0EBA64F-A71D-4E90-80FA-4A2AD6A3B00F}" destId="{59B0B0B3-107A-4FEB-BF5A-13A8C4A84D21}" srcOrd="0" destOrd="0" presId="urn:microsoft.com/office/officeart/2005/8/layout/list1"/>
    <dgm:cxn modelId="{5F5248EC-97F5-4F43-A31E-E281B3FA8756}" type="presParOf" srcId="{59B0B0B3-107A-4FEB-BF5A-13A8C4A84D21}" destId="{BBC9F354-2519-4EF2-AF18-14FCF5224A7F}" srcOrd="0" destOrd="0" presId="urn:microsoft.com/office/officeart/2005/8/layout/list1"/>
    <dgm:cxn modelId="{9347046D-097A-4D97-A952-006AB0BF379A}" type="presParOf" srcId="{BBC9F354-2519-4EF2-AF18-14FCF5224A7F}" destId="{2F3BA707-EAEE-4C6D-BAD8-015D0EB61E07}" srcOrd="0" destOrd="0" presId="urn:microsoft.com/office/officeart/2005/8/layout/list1"/>
    <dgm:cxn modelId="{47A437DB-219C-4CBF-8494-D538C76DFF91}" type="presParOf" srcId="{BBC9F354-2519-4EF2-AF18-14FCF5224A7F}" destId="{304CB51B-87F6-4A36-9DE5-BA7CC426F94D}" srcOrd="1" destOrd="0" presId="urn:microsoft.com/office/officeart/2005/8/layout/list1"/>
    <dgm:cxn modelId="{96620643-4559-404F-BDF6-875EC10A442E}" type="presParOf" srcId="{59B0B0B3-107A-4FEB-BF5A-13A8C4A84D21}" destId="{79AC1F80-0F60-4FD7-A501-59EA73B5E35C}" srcOrd="1" destOrd="0" presId="urn:microsoft.com/office/officeart/2005/8/layout/list1"/>
    <dgm:cxn modelId="{3B8CB243-635F-43F0-9323-D05E7964DB9A}" type="presParOf" srcId="{59B0B0B3-107A-4FEB-BF5A-13A8C4A84D21}" destId="{22DE0D74-49B5-44BF-BBC8-5D8F983E46FE}" srcOrd="2" destOrd="0" presId="urn:microsoft.com/office/officeart/2005/8/layout/list1"/>
    <dgm:cxn modelId="{90536B48-0454-4258-895A-D555B862AB67}" type="presParOf" srcId="{59B0B0B3-107A-4FEB-BF5A-13A8C4A84D21}" destId="{DDF42617-DBFF-4BA7-B9B7-347A51381FEC}" srcOrd="3" destOrd="0" presId="urn:microsoft.com/office/officeart/2005/8/layout/list1"/>
    <dgm:cxn modelId="{66D73C02-9099-4FB3-B591-FE63C2628957}" type="presParOf" srcId="{59B0B0B3-107A-4FEB-BF5A-13A8C4A84D21}" destId="{A0F088DE-A0D2-4C2F-A711-2970DF72A324}" srcOrd="4" destOrd="0" presId="urn:microsoft.com/office/officeart/2005/8/layout/list1"/>
    <dgm:cxn modelId="{7A0A3683-BD6A-460B-9C35-711DD97DED48}" type="presParOf" srcId="{A0F088DE-A0D2-4C2F-A711-2970DF72A324}" destId="{0C4F6958-8449-40BE-911B-190C269A8D3D}" srcOrd="0" destOrd="0" presId="urn:microsoft.com/office/officeart/2005/8/layout/list1"/>
    <dgm:cxn modelId="{B6CDC95C-BA7D-40ED-A713-1BB6E5A6A832}" type="presParOf" srcId="{A0F088DE-A0D2-4C2F-A711-2970DF72A324}" destId="{B6EAF840-94B1-4289-A499-BA1BDA10CE1C}" srcOrd="1" destOrd="0" presId="urn:microsoft.com/office/officeart/2005/8/layout/list1"/>
    <dgm:cxn modelId="{978AD819-A916-4CF5-B2D0-06C50BD808D9}" type="presParOf" srcId="{59B0B0B3-107A-4FEB-BF5A-13A8C4A84D21}" destId="{94E385C1-E46C-4286-92B5-E0DEE2368211}" srcOrd="5" destOrd="0" presId="urn:microsoft.com/office/officeart/2005/8/layout/list1"/>
    <dgm:cxn modelId="{0CFFAB72-A47A-4B7C-B899-A2CF27C327E1}" type="presParOf" srcId="{59B0B0B3-107A-4FEB-BF5A-13A8C4A84D21}" destId="{CE42544A-CDA4-43A5-AB72-469871AC55C7}" srcOrd="6" destOrd="0" presId="urn:microsoft.com/office/officeart/2005/8/layout/list1"/>
    <dgm:cxn modelId="{D1F0F27E-DEED-4CC5-A4ED-7DD2E0D9F4C5}" type="presParOf" srcId="{59B0B0B3-107A-4FEB-BF5A-13A8C4A84D21}" destId="{F76A5BFF-6138-4DB1-A36F-24B3A3CA8C72}" srcOrd="7" destOrd="0" presId="urn:microsoft.com/office/officeart/2005/8/layout/list1"/>
    <dgm:cxn modelId="{E211F67F-3FF3-40B4-A2E6-161BF080D8DD}" type="presParOf" srcId="{59B0B0B3-107A-4FEB-BF5A-13A8C4A84D21}" destId="{984722BA-C183-41C4-BC4F-FFBF7FB6408B}" srcOrd="8" destOrd="0" presId="urn:microsoft.com/office/officeart/2005/8/layout/list1"/>
    <dgm:cxn modelId="{2921EDDF-6FBA-4AFB-8596-C453A20694ED}" type="presParOf" srcId="{984722BA-C183-41C4-BC4F-FFBF7FB6408B}" destId="{14FBFECB-BC8F-49E2-AA64-921FDEFEF34C}" srcOrd="0" destOrd="0" presId="urn:microsoft.com/office/officeart/2005/8/layout/list1"/>
    <dgm:cxn modelId="{F03D49FE-B52F-4186-A295-047CFC2FD121}" type="presParOf" srcId="{984722BA-C183-41C4-BC4F-FFBF7FB6408B}" destId="{1AD44D29-EEA9-4D89-A024-CAE5F1FC26C3}" srcOrd="1" destOrd="0" presId="urn:microsoft.com/office/officeart/2005/8/layout/list1"/>
    <dgm:cxn modelId="{2D8689A0-1247-4681-BC83-8172D29DDCFD}" type="presParOf" srcId="{59B0B0B3-107A-4FEB-BF5A-13A8C4A84D21}" destId="{F00A8156-AC2F-41C6-A016-FCCB88CB6788}" srcOrd="9" destOrd="0" presId="urn:microsoft.com/office/officeart/2005/8/layout/list1"/>
    <dgm:cxn modelId="{3BDAB993-A579-4637-980E-DF4D27BD45D4}" type="presParOf" srcId="{59B0B0B3-107A-4FEB-BF5A-13A8C4A84D21}" destId="{6600F047-F9CD-4903-96E6-AD1E794B9423}" srcOrd="10" destOrd="0" presId="urn:microsoft.com/office/officeart/2005/8/layout/list1"/>
    <dgm:cxn modelId="{380E86F4-E5A2-4D3E-9495-A3B3EDDA5EF2}" type="presParOf" srcId="{59B0B0B3-107A-4FEB-BF5A-13A8C4A84D21}" destId="{8BB407C0-43A0-4506-A2E8-6D72DF5AC218}" srcOrd="11" destOrd="0" presId="urn:microsoft.com/office/officeart/2005/8/layout/list1"/>
    <dgm:cxn modelId="{5E7E54CB-6F23-4A61-8E48-01926889DBF4}" type="presParOf" srcId="{59B0B0B3-107A-4FEB-BF5A-13A8C4A84D21}" destId="{1C075CFB-4FFD-4275-B456-22B884F9B5BD}" srcOrd="12" destOrd="0" presId="urn:microsoft.com/office/officeart/2005/8/layout/list1"/>
    <dgm:cxn modelId="{15A426E4-D1EA-44D6-87D6-9642CFDA793C}" type="presParOf" srcId="{1C075CFB-4FFD-4275-B456-22B884F9B5BD}" destId="{A6377FCF-57A8-41D5-A0C4-384526569192}" srcOrd="0" destOrd="0" presId="urn:microsoft.com/office/officeart/2005/8/layout/list1"/>
    <dgm:cxn modelId="{BE343102-84C0-4BD3-8C69-4813A74406EF}" type="presParOf" srcId="{1C075CFB-4FFD-4275-B456-22B884F9B5BD}" destId="{87B5B270-F50A-4BCF-A16D-D2822C57B466}" srcOrd="1" destOrd="0" presId="urn:microsoft.com/office/officeart/2005/8/layout/list1"/>
    <dgm:cxn modelId="{54E2E7D8-3287-43E1-8D83-DDF056830FA0}" type="presParOf" srcId="{59B0B0B3-107A-4FEB-BF5A-13A8C4A84D21}" destId="{4B4F323C-1FF9-4EF3-9E9D-568199AE9252}" srcOrd="13" destOrd="0" presId="urn:microsoft.com/office/officeart/2005/8/layout/list1"/>
    <dgm:cxn modelId="{55B4368D-8DA6-4039-94A2-1B36D83AAAA6}" type="presParOf" srcId="{59B0B0B3-107A-4FEB-BF5A-13A8C4A84D21}" destId="{795A7AB3-01B8-44CD-A804-1EBC9DAE0590}" srcOrd="14" destOrd="0" presId="urn:microsoft.com/office/officeart/2005/8/layout/list1"/>
    <dgm:cxn modelId="{B04F9B82-F27B-4D1A-BBE2-E813C2532338}" type="presParOf" srcId="{59B0B0B3-107A-4FEB-BF5A-13A8C4A84D21}" destId="{F0E1CF22-3020-4D76-9056-16F03E6BDEE8}" srcOrd="15" destOrd="0" presId="urn:microsoft.com/office/officeart/2005/8/layout/list1"/>
    <dgm:cxn modelId="{EBB891D3-6322-4944-BCC9-0C6E8D6261BF}" type="presParOf" srcId="{59B0B0B3-107A-4FEB-BF5A-13A8C4A84D21}" destId="{6100814F-7B7B-408E-9EF9-CA4FE56010C5}" srcOrd="16" destOrd="0" presId="urn:microsoft.com/office/officeart/2005/8/layout/list1"/>
    <dgm:cxn modelId="{4DE7F0A9-FADE-4832-940A-6EA6B7CAFCFF}" type="presParOf" srcId="{6100814F-7B7B-408E-9EF9-CA4FE56010C5}" destId="{90E491F1-4966-4712-AFAB-556554D0B8E0}" srcOrd="0" destOrd="0" presId="urn:microsoft.com/office/officeart/2005/8/layout/list1"/>
    <dgm:cxn modelId="{4D2C6EBA-9B6B-4E77-89F6-71276A3F1A30}" type="presParOf" srcId="{6100814F-7B7B-408E-9EF9-CA4FE56010C5}" destId="{BE39C235-AE5D-4381-BE09-F07D576DC379}" srcOrd="1" destOrd="0" presId="urn:microsoft.com/office/officeart/2005/8/layout/list1"/>
    <dgm:cxn modelId="{FC1E585C-4029-4CFD-A2AA-E092D4B1D4B2}" type="presParOf" srcId="{59B0B0B3-107A-4FEB-BF5A-13A8C4A84D21}" destId="{8B46BFF6-5A5A-4F3B-9378-63A1029E12EA}" srcOrd="17" destOrd="0" presId="urn:microsoft.com/office/officeart/2005/8/layout/list1"/>
    <dgm:cxn modelId="{FFCFD2CA-43AF-4AB3-8AB0-B994C76E36D0}" type="presParOf" srcId="{59B0B0B3-107A-4FEB-BF5A-13A8C4A84D21}" destId="{617F5E87-D3B6-4FAE-A1E5-7E9BD8FDBB45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AC86A55-BC26-495E-BD03-66A65A02FC22}" type="doc">
      <dgm:prSet loTypeId="urn:microsoft.com/office/officeart/2005/8/layout/hList9" loCatId="list" qsTypeId="urn:microsoft.com/office/officeart/2005/8/quickstyle/simple1#4" qsCatId="simple" csTypeId="urn:microsoft.com/office/officeart/2005/8/colors/accent1_2#4" csCatId="accent1" phldr="1"/>
      <dgm:spPr/>
      <dgm:t>
        <a:bodyPr/>
        <a:lstStyle/>
        <a:p>
          <a:endParaRPr lang="en-US"/>
        </a:p>
      </dgm:t>
    </dgm:pt>
    <dgm:pt modelId="{93C8F867-908D-49D2-A99F-0E6AA13EF62B}">
      <dgm:prSet phldrT="[Text]"/>
      <dgm:spPr/>
      <dgm:t>
        <a:bodyPr/>
        <a:lstStyle/>
        <a:p>
          <a:r>
            <a:rPr lang="en-US" dirty="0" smtClean="0"/>
            <a:t>Administrators and Administrative Offices</a:t>
          </a:r>
          <a:endParaRPr lang="en-US" dirty="0"/>
        </a:p>
      </dgm:t>
    </dgm:pt>
    <dgm:pt modelId="{4D242A2A-F42B-4760-82C3-BA6233A8C0BB}" type="parTrans" cxnId="{374E80FE-E8CB-4F4B-B468-BC43738DB9A1}">
      <dgm:prSet/>
      <dgm:spPr/>
      <dgm:t>
        <a:bodyPr/>
        <a:lstStyle/>
        <a:p>
          <a:endParaRPr lang="en-US"/>
        </a:p>
      </dgm:t>
    </dgm:pt>
    <dgm:pt modelId="{59F8FD27-AB54-4A32-BE74-DEB3DD04D8E6}" type="sibTrans" cxnId="{374E80FE-E8CB-4F4B-B468-BC43738DB9A1}">
      <dgm:prSet/>
      <dgm:spPr/>
      <dgm:t>
        <a:bodyPr/>
        <a:lstStyle/>
        <a:p>
          <a:endParaRPr lang="en-US"/>
        </a:p>
      </dgm:t>
    </dgm:pt>
    <dgm:pt modelId="{E1888D1A-51CA-4130-8F3E-8866569FF59F}">
      <dgm:prSet phldrT="[Text]"/>
      <dgm:spPr/>
      <dgm:t>
        <a:bodyPr/>
        <a:lstStyle/>
        <a:p>
          <a:r>
            <a:rPr lang="en-US" dirty="0" smtClean="0"/>
            <a:t>Provost</a:t>
          </a:r>
        </a:p>
        <a:p>
          <a:r>
            <a:rPr lang="en-US" dirty="0" smtClean="0"/>
            <a:t>Deputy Provost</a:t>
          </a:r>
        </a:p>
        <a:p>
          <a:r>
            <a:rPr lang="en-US" dirty="0" smtClean="0"/>
            <a:t>Associate Vice Provost</a:t>
          </a:r>
        </a:p>
        <a:p>
          <a:r>
            <a:rPr lang="en-US" dirty="0" smtClean="0"/>
            <a:t>Coordinator of Undergraduate Assessment</a:t>
          </a:r>
        </a:p>
        <a:p>
          <a:r>
            <a:rPr lang="en-US" dirty="0" smtClean="0"/>
            <a:t>Institutional Research</a:t>
          </a:r>
        </a:p>
        <a:p>
          <a:r>
            <a:rPr lang="en-US" dirty="0" smtClean="0"/>
            <a:t>Measurement and Research Office</a:t>
          </a:r>
        </a:p>
        <a:p>
          <a:r>
            <a:rPr lang="en-US" dirty="0" smtClean="0"/>
            <a:t>Teaching and Learning Center</a:t>
          </a:r>
          <a:endParaRPr lang="en-US" dirty="0"/>
        </a:p>
      </dgm:t>
    </dgm:pt>
    <dgm:pt modelId="{5C3339C8-823F-4B61-9CC7-34802235D06B}" type="parTrans" cxnId="{034C3220-1BC1-4EAF-B3BC-F4000DDDF9D1}">
      <dgm:prSet/>
      <dgm:spPr/>
      <dgm:t>
        <a:bodyPr/>
        <a:lstStyle/>
        <a:p>
          <a:endParaRPr lang="en-US"/>
        </a:p>
      </dgm:t>
    </dgm:pt>
    <dgm:pt modelId="{39883B68-008C-4F8E-9213-CA18D282D656}" type="sibTrans" cxnId="{034C3220-1BC1-4EAF-B3BC-F4000DDDF9D1}">
      <dgm:prSet/>
      <dgm:spPr/>
      <dgm:t>
        <a:bodyPr/>
        <a:lstStyle/>
        <a:p>
          <a:endParaRPr lang="en-US"/>
        </a:p>
      </dgm:t>
    </dgm:pt>
    <dgm:pt modelId="{039ECD92-EA36-469A-B396-680751E8A0D2}">
      <dgm:prSet phldrT="[Text]"/>
      <dgm:spPr/>
      <dgm:t>
        <a:bodyPr/>
        <a:lstStyle/>
        <a:p>
          <a:r>
            <a:rPr lang="en-US" dirty="0" smtClean="0"/>
            <a:t>Faculty School/College</a:t>
          </a:r>
          <a:endParaRPr lang="en-US" dirty="0"/>
        </a:p>
      </dgm:t>
    </dgm:pt>
    <dgm:pt modelId="{AFD2DC7B-58DF-4DA6-8A6F-0045DBED91D3}" type="parTrans" cxnId="{5CB413EE-77EF-4C93-877E-722F7973747C}">
      <dgm:prSet/>
      <dgm:spPr/>
      <dgm:t>
        <a:bodyPr/>
        <a:lstStyle/>
        <a:p>
          <a:endParaRPr lang="en-US"/>
        </a:p>
      </dgm:t>
    </dgm:pt>
    <dgm:pt modelId="{5C5494AA-3B23-491C-BE88-E4112ACF0062}" type="sibTrans" cxnId="{5CB413EE-77EF-4C93-877E-722F7973747C}">
      <dgm:prSet/>
      <dgm:spPr/>
      <dgm:t>
        <a:bodyPr/>
        <a:lstStyle/>
        <a:p>
          <a:endParaRPr lang="en-US"/>
        </a:p>
      </dgm:t>
    </dgm:pt>
    <dgm:pt modelId="{89236DE3-3235-4DEA-92B4-21E9B8E363DF}">
      <dgm:prSet phldrT="[Text]"/>
      <dgm:spPr/>
      <dgm:t>
        <a:bodyPr/>
        <a:lstStyle/>
        <a:p>
          <a:r>
            <a:rPr lang="en-US" dirty="0" smtClean="0"/>
            <a:t>Deans</a:t>
          </a:r>
        </a:p>
        <a:p>
          <a:r>
            <a:rPr lang="en-US" dirty="0" smtClean="0"/>
            <a:t>Associate Deans</a:t>
          </a:r>
        </a:p>
        <a:p>
          <a:r>
            <a:rPr lang="en-US" dirty="0" smtClean="0"/>
            <a:t>Assessment Coordinators (School/College)</a:t>
          </a:r>
        </a:p>
        <a:p>
          <a:r>
            <a:rPr lang="en-US" dirty="0" smtClean="0"/>
            <a:t>Department Chairs</a:t>
          </a:r>
        </a:p>
        <a:p>
          <a:r>
            <a:rPr lang="en-US" dirty="0" smtClean="0"/>
            <a:t>Faculty Assessment Designees</a:t>
          </a:r>
          <a:endParaRPr lang="en-US" dirty="0"/>
        </a:p>
      </dgm:t>
    </dgm:pt>
    <dgm:pt modelId="{C46155FC-4C80-4CF9-AE12-D58930FD925C}" type="parTrans" cxnId="{B8831096-3221-451F-B4C2-5457257D522B}">
      <dgm:prSet/>
      <dgm:spPr/>
      <dgm:t>
        <a:bodyPr/>
        <a:lstStyle/>
        <a:p>
          <a:endParaRPr lang="en-US"/>
        </a:p>
      </dgm:t>
    </dgm:pt>
    <dgm:pt modelId="{7BBAC0BC-23B3-46D0-A776-FADC56B26D5C}" type="sibTrans" cxnId="{B8831096-3221-451F-B4C2-5457257D522B}">
      <dgm:prSet/>
      <dgm:spPr/>
      <dgm:t>
        <a:bodyPr/>
        <a:lstStyle/>
        <a:p>
          <a:endParaRPr lang="en-US"/>
        </a:p>
      </dgm:t>
    </dgm:pt>
    <dgm:pt modelId="{DD0C71EC-0B4B-4DF2-ACDA-050FDF8698CC}" type="pres">
      <dgm:prSet presAssocID="{2AC86A55-BC26-495E-BD03-66A65A02FC22}" presName="list" presStyleCnt="0">
        <dgm:presLayoutVars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117E0D67-8B15-4007-9FCF-2AAFCB98AE66}" type="pres">
      <dgm:prSet presAssocID="{93C8F867-908D-49D2-A99F-0E6AA13EF62B}" presName="posSpace" presStyleCnt="0"/>
      <dgm:spPr/>
    </dgm:pt>
    <dgm:pt modelId="{E3C42399-2289-4B7A-862A-0D17BAE32FFF}" type="pres">
      <dgm:prSet presAssocID="{93C8F867-908D-49D2-A99F-0E6AA13EF62B}" presName="vertFlow" presStyleCnt="0"/>
      <dgm:spPr/>
    </dgm:pt>
    <dgm:pt modelId="{FCBF2F1C-890B-4302-9B5B-C2CD9D07CA55}" type="pres">
      <dgm:prSet presAssocID="{93C8F867-908D-49D2-A99F-0E6AA13EF62B}" presName="topSpace" presStyleCnt="0"/>
      <dgm:spPr/>
    </dgm:pt>
    <dgm:pt modelId="{20E5EC07-8648-4F39-BEE0-F9B4ADE6919F}" type="pres">
      <dgm:prSet presAssocID="{93C8F867-908D-49D2-A99F-0E6AA13EF62B}" presName="firstComp" presStyleCnt="0"/>
      <dgm:spPr/>
    </dgm:pt>
    <dgm:pt modelId="{737C5E2B-9283-4424-B374-C31E85740F0F}" type="pres">
      <dgm:prSet presAssocID="{93C8F867-908D-49D2-A99F-0E6AA13EF62B}" presName="firstChild" presStyleLbl="bgAccFollowNode1" presStyleIdx="0" presStyleCnt="2" custScaleY="227687"/>
      <dgm:spPr/>
      <dgm:t>
        <a:bodyPr/>
        <a:lstStyle/>
        <a:p>
          <a:endParaRPr lang="en-US"/>
        </a:p>
      </dgm:t>
    </dgm:pt>
    <dgm:pt modelId="{4D769C9D-0A34-4F84-828B-B5D81CFEAE27}" type="pres">
      <dgm:prSet presAssocID="{93C8F867-908D-49D2-A99F-0E6AA13EF62B}" presName="firstChildTx" presStyleLbl="b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54329CB-60D1-4D64-A345-0112F86A1B6D}" type="pres">
      <dgm:prSet presAssocID="{93C8F867-908D-49D2-A99F-0E6AA13EF62B}" presName="negSpace" presStyleCnt="0"/>
      <dgm:spPr/>
    </dgm:pt>
    <dgm:pt modelId="{E4A125AD-3F6A-4157-A217-A2EA49FAF6FE}" type="pres">
      <dgm:prSet presAssocID="{93C8F867-908D-49D2-A99F-0E6AA13EF62B}" presName="circle" presStyleLbl="node1" presStyleIdx="0" presStyleCnt="2" custLinFactNeighborX="660" custLinFactNeighborY="7020"/>
      <dgm:spPr/>
      <dgm:t>
        <a:bodyPr/>
        <a:lstStyle/>
        <a:p>
          <a:endParaRPr lang="en-US"/>
        </a:p>
      </dgm:t>
    </dgm:pt>
    <dgm:pt modelId="{5153055D-0A3D-4975-A18A-A39472E0EE1D}" type="pres">
      <dgm:prSet presAssocID="{59F8FD27-AB54-4A32-BE74-DEB3DD04D8E6}" presName="transSpace" presStyleCnt="0"/>
      <dgm:spPr/>
    </dgm:pt>
    <dgm:pt modelId="{A5300221-8088-461B-9A58-934041AE04F9}" type="pres">
      <dgm:prSet presAssocID="{039ECD92-EA36-469A-B396-680751E8A0D2}" presName="posSpace" presStyleCnt="0"/>
      <dgm:spPr/>
    </dgm:pt>
    <dgm:pt modelId="{47050A36-EBA8-4827-BEC6-BA464FD88BFA}" type="pres">
      <dgm:prSet presAssocID="{039ECD92-EA36-469A-B396-680751E8A0D2}" presName="vertFlow" presStyleCnt="0"/>
      <dgm:spPr/>
    </dgm:pt>
    <dgm:pt modelId="{C1D2EA6E-8FD9-4DDF-A769-90843EE2A5EB}" type="pres">
      <dgm:prSet presAssocID="{039ECD92-EA36-469A-B396-680751E8A0D2}" presName="topSpace" presStyleCnt="0"/>
      <dgm:spPr/>
    </dgm:pt>
    <dgm:pt modelId="{E884FD09-C313-48E5-990E-4BF60FE7252F}" type="pres">
      <dgm:prSet presAssocID="{039ECD92-EA36-469A-B396-680751E8A0D2}" presName="firstComp" presStyleCnt="0"/>
      <dgm:spPr/>
    </dgm:pt>
    <dgm:pt modelId="{C5F61B2A-37C0-4A5E-8D30-64D6CA4327C8}" type="pres">
      <dgm:prSet presAssocID="{039ECD92-EA36-469A-B396-680751E8A0D2}" presName="firstChild" presStyleLbl="bgAccFollowNode1" presStyleIdx="1" presStyleCnt="2" custScaleY="188616" custLinFactNeighborX="128" custLinFactNeighborY="30140"/>
      <dgm:spPr/>
      <dgm:t>
        <a:bodyPr/>
        <a:lstStyle/>
        <a:p>
          <a:endParaRPr lang="en-US"/>
        </a:p>
      </dgm:t>
    </dgm:pt>
    <dgm:pt modelId="{0BD15910-A8C1-45A1-BA47-D59421846832}" type="pres">
      <dgm:prSet presAssocID="{039ECD92-EA36-469A-B396-680751E8A0D2}" presName="firstChildTx" presStyleLbl="b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40A5E21-1734-4CAD-A6F4-3F3644B01A7A}" type="pres">
      <dgm:prSet presAssocID="{039ECD92-EA36-469A-B396-680751E8A0D2}" presName="negSpace" presStyleCnt="0"/>
      <dgm:spPr/>
    </dgm:pt>
    <dgm:pt modelId="{1B59D73F-CB31-4710-AB36-72548F9970C1}" type="pres">
      <dgm:prSet presAssocID="{039ECD92-EA36-469A-B396-680751E8A0D2}" presName="circle" presStyleLbl="node1" presStyleIdx="1" presStyleCnt="2"/>
      <dgm:spPr/>
      <dgm:t>
        <a:bodyPr/>
        <a:lstStyle/>
        <a:p>
          <a:endParaRPr lang="en-US"/>
        </a:p>
      </dgm:t>
    </dgm:pt>
  </dgm:ptLst>
  <dgm:cxnLst>
    <dgm:cxn modelId="{1971A710-9F7A-489A-B6C6-94EE8A8346B8}" type="presOf" srcId="{2AC86A55-BC26-495E-BD03-66A65A02FC22}" destId="{DD0C71EC-0B4B-4DF2-ACDA-050FDF8698CC}" srcOrd="0" destOrd="0" presId="urn:microsoft.com/office/officeart/2005/8/layout/hList9"/>
    <dgm:cxn modelId="{034C3220-1BC1-4EAF-B3BC-F4000DDDF9D1}" srcId="{93C8F867-908D-49D2-A99F-0E6AA13EF62B}" destId="{E1888D1A-51CA-4130-8F3E-8866569FF59F}" srcOrd="0" destOrd="0" parTransId="{5C3339C8-823F-4B61-9CC7-34802235D06B}" sibTransId="{39883B68-008C-4F8E-9213-CA18D282D656}"/>
    <dgm:cxn modelId="{1E294755-838A-48C2-9C37-5316DEEDA4D7}" type="presOf" srcId="{E1888D1A-51CA-4130-8F3E-8866569FF59F}" destId="{4D769C9D-0A34-4F84-828B-B5D81CFEAE27}" srcOrd="1" destOrd="0" presId="urn:microsoft.com/office/officeart/2005/8/layout/hList9"/>
    <dgm:cxn modelId="{5CB413EE-77EF-4C93-877E-722F7973747C}" srcId="{2AC86A55-BC26-495E-BD03-66A65A02FC22}" destId="{039ECD92-EA36-469A-B396-680751E8A0D2}" srcOrd="1" destOrd="0" parTransId="{AFD2DC7B-58DF-4DA6-8A6F-0045DBED91D3}" sibTransId="{5C5494AA-3B23-491C-BE88-E4112ACF0062}"/>
    <dgm:cxn modelId="{6D958EAD-90FB-4052-87F7-9D983A76A714}" type="presOf" srcId="{93C8F867-908D-49D2-A99F-0E6AA13EF62B}" destId="{E4A125AD-3F6A-4157-A217-A2EA49FAF6FE}" srcOrd="0" destOrd="0" presId="urn:microsoft.com/office/officeart/2005/8/layout/hList9"/>
    <dgm:cxn modelId="{FFEC1BBD-BA75-47B3-86FA-59BBB51F5088}" type="presOf" srcId="{89236DE3-3235-4DEA-92B4-21E9B8E363DF}" destId="{C5F61B2A-37C0-4A5E-8D30-64D6CA4327C8}" srcOrd="0" destOrd="0" presId="urn:microsoft.com/office/officeart/2005/8/layout/hList9"/>
    <dgm:cxn modelId="{4C78A6CB-A554-42BE-BB20-1AC124B8F144}" type="presOf" srcId="{E1888D1A-51CA-4130-8F3E-8866569FF59F}" destId="{737C5E2B-9283-4424-B374-C31E85740F0F}" srcOrd="0" destOrd="0" presId="urn:microsoft.com/office/officeart/2005/8/layout/hList9"/>
    <dgm:cxn modelId="{4741E72A-0A92-4C5B-B814-1A6781B447D5}" type="presOf" srcId="{039ECD92-EA36-469A-B396-680751E8A0D2}" destId="{1B59D73F-CB31-4710-AB36-72548F9970C1}" srcOrd="0" destOrd="0" presId="urn:microsoft.com/office/officeart/2005/8/layout/hList9"/>
    <dgm:cxn modelId="{374E80FE-E8CB-4F4B-B468-BC43738DB9A1}" srcId="{2AC86A55-BC26-495E-BD03-66A65A02FC22}" destId="{93C8F867-908D-49D2-A99F-0E6AA13EF62B}" srcOrd="0" destOrd="0" parTransId="{4D242A2A-F42B-4760-82C3-BA6233A8C0BB}" sibTransId="{59F8FD27-AB54-4A32-BE74-DEB3DD04D8E6}"/>
    <dgm:cxn modelId="{B8831096-3221-451F-B4C2-5457257D522B}" srcId="{039ECD92-EA36-469A-B396-680751E8A0D2}" destId="{89236DE3-3235-4DEA-92B4-21E9B8E363DF}" srcOrd="0" destOrd="0" parTransId="{C46155FC-4C80-4CF9-AE12-D58930FD925C}" sibTransId="{7BBAC0BC-23B3-46D0-A776-FADC56B26D5C}"/>
    <dgm:cxn modelId="{472357DC-5E71-4ED5-BB8A-29EC656F34D3}" type="presOf" srcId="{89236DE3-3235-4DEA-92B4-21E9B8E363DF}" destId="{0BD15910-A8C1-45A1-BA47-D59421846832}" srcOrd="1" destOrd="0" presId="urn:microsoft.com/office/officeart/2005/8/layout/hList9"/>
    <dgm:cxn modelId="{4512CC6D-34A1-4AD4-BD42-863AAF0BF2C9}" type="presParOf" srcId="{DD0C71EC-0B4B-4DF2-ACDA-050FDF8698CC}" destId="{117E0D67-8B15-4007-9FCF-2AAFCB98AE66}" srcOrd="0" destOrd="0" presId="urn:microsoft.com/office/officeart/2005/8/layout/hList9"/>
    <dgm:cxn modelId="{0AA786D9-6037-4D26-85D1-BA69748E918D}" type="presParOf" srcId="{DD0C71EC-0B4B-4DF2-ACDA-050FDF8698CC}" destId="{E3C42399-2289-4B7A-862A-0D17BAE32FFF}" srcOrd="1" destOrd="0" presId="urn:microsoft.com/office/officeart/2005/8/layout/hList9"/>
    <dgm:cxn modelId="{7FFD9627-AD9E-4E62-88C9-7FB07444B19A}" type="presParOf" srcId="{E3C42399-2289-4B7A-862A-0D17BAE32FFF}" destId="{FCBF2F1C-890B-4302-9B5B-C2CD9D07CA55}" srcOrd="0" destOrd="0" presId="urn:microsoft.com/office/officeart/2005/8/layout/hList9"/>
    <dgm:cxn modelId="{BBACCC19-8554-4C13-AFF4-768F180C2A24}" type="presParOf" srcId="{E3C42399-2289-4B7A-862A-0D17BAE32FFF}" destId="{20E5EC07-8648-4F39-BEE0-F9B4ADE6919F}" srcOrd="1" destOrd="0" presId="urn:microsoft.com/office/officeart/2005/8/layout/hList9"/>
    <dgm:cxn modelId="{1374E4E7-1245-42FA-9388-1BAC0EC7786C}" type="presParOf" srcId="{20E5EC07-8648-4F39-BEE0-F9B4ADE6919F}" destId="{737C5E2B-9283-4424-B374-C31E85740F0F}" srcOrd="0" destOrd="0" presId="urn:microsoft.com/office/officeart/2005/8/layout/hList9"/>
    <dgm:cxn modelId="{FCDD9846-36DE-41FA-9E5D-2E7DDF65E90C}" type="presParOf" srcId="{20E5EC07-8648-4F39-BEE0-F9B4ADE6919F}" destId="{4D769C9D-0A34-4F84-828B-B5D81CFEAE27}" srcOrd="1" destOrd="0" presId="urn:microsoft.com/office/officeart/2005/8/layout/hList9"/>
    <dgm:cxn modelId="{D35A6667-59CA-4F96-903C-44EB9707FB27}" type="presParOf" srcId="{DD0C71EC-0B4B-4DF2-ACDA-050FDF8698CC}" destId="{E54329CB-60D1-4D64-A345-0112F86A1B6D}" srcOrd="2" destOrd="0" presId="urn:microsoft.com/office/officeart/2005/8/layout/hList9"/>
    <dgm:cxn modelId="{AE05A555-2E71-4447-BBA7-256A88F83C8B}" type="presParOf" srcId="{DD0C71EC-0B4B-4DF2-ACDA-050FDF8698CC}" destId="{E4A125AD-3F6A-4157-A217-A2EA49FAF6FE}" srcOrd="3" destOrd="0" presId="urn:microsoft.com/office/officeart/2005/8/layout/hList9"/>
    <dgm:cxn modelId="{44A184C2-916F-46E0-A954-A6BCA6D7BE8B}" type="presParOf" srcId="{DD0C71EC-0B4B-4DF2-ACDA-050FDF8698CC}" destId="{5153055D-0A3D-4975-A18A-A39472E0EE1D}" srcOrd="4" destOrd="0" presId="urn:microsoft.com/office/officeart/2005/8/layout/hList9"/>
    <dgm:cxn modelId="{AB4F7CA0-7C43-4E79-9F37-BF9835D31723}" type="presParOf" srcId="{DD0C71EC-0B4B-4DF2-ACDA-050FDF8698CC}" destId="{A5300221-8088-461B-9A58-934041AE04F9}" srcOrd="5" destOrd="0" presId="urn:microsoft.com/office/officeart/2005/8/layout/hList9"/>
    <dgm:cxn modelId="{76B1458E-F771-4E9C-8174-52C78766D99D}" type="presParOf" srcId="{DD0C71EC-0B4B-4DF2-ACDA-050FDF8698CC}" destId="{47050A36-EBA8-4827-BEC6-BA464FD88BFA}" srcOrd="6" destOrd="0" presId="urn:microsoft.com/office/officeart/2005/8/layout/hList9"/>
    <dgm:cxn modelId="{839C25BF-D334-4A33-8359-95CE018E2F27}" type="presParOf" srcId="{47050A36-EBA8-4827-BEC6-BA464FD88BFA}" destId="{C1D2EA6E-8FD9-4DDF-A769-90843EE2A5EB}" srcOrd="0" destOrd="0" presId="urn:microsoft.com/office/officeart/2005/8/layout/hList9"/>
    <dgm:cxn modelId="{637500CD-9045-445B-A434-6068ACEDF5B5}" type="presParOf" srcId="{47050A36-EBA8-4827-BEC6-BA464FD88BFA}" destId="{E884FD09-C313-48E5-990E-4BF60FE7252F}" srcOrd="1" destOrd="0" presId="urn:microsoft.com/office/officeart/2005/8/layout/hList9"/>
    <dgm:cxn modelId="{B35B31A3-FD19-4FAD-B4E9-D8C25C1F97E2}" type="presParOf" srcId="{E884FD09-C313-48E5-990E-4BF60FE7252F}" destId="{C5F61B2A-37C0-4A5E-8D30-64D6CA4327C8}" srcOrd="0" destOrd="0" presId="urn:microsoft.com/office/officeart/2005/8/layout/hList9"/>
    <dgm:cxn modelId="{155C908A-DF88-47E8-850D-CC9C59B1D524}" type="presParOf" srcId="{E884FD09-C313-48E5-990E-4BF60FE7252F}" destId="{0BD15910-A8C1-45A1-BA47-D59421846832}" srcOrd="1" destOrd="0" presId="urn:microsoft.com/office/officeart/2005/8/layout/hList9"/>
    <dgm:cxn modelId="{3003C0B3-078A-42D3-B199-483051523C91}" type="presParOf" srcId="{DD0C71EC-0B4B-4DF2-ACDA-050FDF8698CC}" destId="{E40A5E21-1734-4CAD-A6F4-3F3644B01A7A}" srcOrd="7" destOrd="0" presId="urn:microsoft.com/office/officeart/2005/8/layout/hList9"/>
    <dgm:cxn modelId="{9803ABEE-4992-41A5-96D9-389E8A6F5233}" type="presParOf" srcId="{DD0C71EC-0B4B-4DF2-ACDA-050FDF8698CC}" destId="{1B59D73F-CB31-4710-AB36-72548F9970C1}" srcOrd="8" destOrd="0" presId="urn:microsoft.com/office/officeart/2005/8/layout/hList9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277D0890-22F5-42AD-84F8-5867FCBCE2A1}" type="doc">
      <dgm:prSet loTypeId="urn:microsoft.com/office/officeart/2005/8/layout/hierarchy3" loCatId="list" qsTypeId="urn:microsoft.com/office/officeart/2005/8/quickstyle/simple1#5" qsCatId="simple" csTypeId="urn:microsoft.com/office/officeart/2005/8/colors/accent1_2#5" csCatId="accent1" phldr="1"/>
      <dgm:spPr/>
      <dgm:t>
        <a:bodyPr/>
        <a:lstStyle/>
        <a:p>
          <a:endParaRPr lang="en-US"/>
        </a:p>
      </dgm:t>
    </dgm:pt>
    <dgm:pt modelId="{52E14EDF-D71D-4BFF-B502-3D0DA8DBD263}">
      <dgm:prSet phldrT="[Text]"/>
      <dgm:spPr/>
      <dgm:t>
        <a:bodyPr/>
        <a:lstStyle/>
        <a:p>
          <a:r>
            <a:rPr lang="en-US" u="none" dirty="0" smtClean="0"/>
            <a:t>What it should be</a:t>
          </a:r>
          <a:endParaRPr lang="en-US" u="none" dirty="0"/>
        </a:p>
      </dgm:t>
    </dgm:pt>
    <dgm:pt modelId="{AC09DFB1-338F-4DAA-95F0-84368D9E125C}" type="parTrans" cxnId="{9A99EEFC-3A33-4071-9989-5012548E6F00}">
      <dgm:prSet/>
      <dgm:spPr/>
      <dgm:t>
        <a:bodyPr/>
        <a:lstStyle/>
        <a:p>
          <a:endParaRPr lang="en-US"/>
        </a:p>
      </dgm:t>
    </dgm:pt>
    <dgm:pt modelId="{6EA2423D-44C8-4555-9E06-363713A0D62B}" type="sibTrans" cxnId="{9A99EEFC-3A33-4071-9989-5012548E6F00}">
      <dgm:prSet/>
      <dgm:spPr/>
      <dgm:t>
        <a:bodyPr/>
        <a:lstStyle/>
        <a:p>
          <a:endParaRPr lang="en-US"/>
        </a:p>
      </dgm:t>
    </dgm:pt>
    <dgm:pt modelId="{F913A288-0D2B-4DCD-9C8D-9A545E7CC8AA}">
      <dgm:prSet phldrT="[Text]"/>
      <dgm:spPr/>
      <dgm:t>
        <a:bodyPr/>
        <a:lstStyle/>
        <a:p>
          <a:r>
            <a:rPr lang="en-US" dirty="0" smtClean="0"/>
            <a:t>Demonstrating  what we do well</a:t>
          </a:r>
          <a:endParaRPr lang="en-US" dirty="0"/>
        </a:p>
      </dgm:t>
    </dgm:pt>
    <dgm:pt modelId="{263775C2-F45B-4D73-8D95-F32D27A26817}" type="parTrans" cxnId="{918C64D6-0E40-400F-A6B4-9262CAC4BD06}">
      <dgm:prSet/>
      <dgm:spPr/>
      <dgm:t>
        <a:bodyPr/>
        <a:lstStyle/>
        <a:p>
          <a:endParaRPr lang="en-US"/>
        </a:p>
      </dgm:t>
    </dgm:pt>
    <dgm:pt modelId="{4A234EF3-4600-4264-802A-1177BDE10D8F}" type="sibTrans" cxnId="{918C64D6-0E40-400F-A6B4-9262CAC4BD06}">
      <dgm:prSet/>
      <dgm:spPr/>
      <dgm:t>
        <a:bodyPr/>
        <a:lstStyle/>
        <a:p>
          <a:endParaRPr lang="en-US"/>
        </a:p>
      </dgm:t>
    </dgm:pt>
    <dgm:pt modelId="{452CED0A-94D5-4B28-9690-6E4EAF2C6475}">
      <dgm:prSet phldrT="[Text]"/>
      <dgm:spPr/>
      <dgm:t>
        <a:bodyPr/>
        <a:lstStyle/>
        <a:p>
          <a:r>
            <a:rPr lang="en-US" dirty="0" smtClean="0"/>
            <a:t>Identifying ways</a:t>
          </a:r>
          <a:r>
            <a:rPr lang="en-US" baseline="0" dirty="0" smtClean="0"/>
            <a:t> we can do better</a:t>
          </a:r>
          <a:endParaRPr lang="en-US" dirty="0"/>
        </a:p>
      </dgm:t>
    </dgm:pt>
    <dgm:pt modelId="{C8A5C7D7-AD32-4F9C-B3B1-12282E4592A9}" type="parTrans" cxnId="{677533F1-C40E-47E7-8035-95CC89C8E6C0}">
      <dgm:prSet/>
      <dgm:spPr/>
      <dgm:t>
        <a:bodyPr/>
        <a:lstStyle/>
        <a:p>
          <a:endParaRPr lang="en-US"/>
        </a:p>
      </dgm:t>
    </dgm:pt>
    <dgm:pt modelId="{5C67C68E-62A7-43A5-966B-68E864E11F38}" type="sibTrans" cxnId="{677533F1-C40E-47E7-8035-95CC89C8E6C0}">
      <dgm:prSet/>
      <dgm:spPr/>
      <dgm:t>
        <a:bodyPr/>
        <a:lstStyle/>
        <a:p>
          <a:endParaRPr lang="en-US"/>
        </a:p>
      </dgm:t>
    </dgm:pt>
    <dgm:pt modelId="{F77F2E1A-9393-4E48-93ED-C9F4AF903437}">
      <dgm:prSet phldrT="[Text]"/>
      <dgm:spPr/>
      <dgm:t>
        <a:bodyPr/>
        <a:lstStyle/>
        <a:p>
          <a:r>
            <a:rPr lang="en-US" u="none" dirty="0" smtClean="0"/>
            <a:t>What it often is</a:t>
          </a:r>
          <a:endParaRPr lang="en-US" u="none" dirty="0"/>
        </a:p>
      </dgm:t>
    </dgm:pt>
    <dgm:pt modelId="{31799018-25B8-4DBD-BB81-8C5876F0A24E}" type="parTrans" cxnId="{F138E034-9DAA-43C2-B893-DE547B0DCEFE}">
      <dgm:prSet/>
      <dgm:spPr/>
      <dgm:t>
        <a:bodyPr/>
        <a:lstStyle/>
        <a:p>
          <a:endParaRPr lang="en-US"/>
        </a:p>
      </dgm:t>
    </dgm:pt>
    <dgm:pt modelId="{9D487CAA-6BDC-4A48-949D-D81762330866}" type="sibTrans" cxnId="{F138E034-9DAA-43C2-B893-DE547B0DCEFE}">
      <dgm:prSet/>
      <dgm:spPr/>
      <dgm:t>
        <a:bodyPr/>
        <a:lstStyle/>
        <a:p>
          <a:endParaRPr lang="en-US"/>
        </a:p>
      </dgm:t>
    </dgm:pt>
    <dgm:pt modelId="{613B6388-4437-4A0D-B20C-777592193FD3}">
      <dgm:prSet phldrT="[Text]"/>
      <dgm:spPr/>
      <dgm:t>
        <a:bodyPr/>
        <a:lstStyle/>
        <a:p>
          <a:r>
            <a:rPr lang="en-US" dirty="0" smtClean="0"/>
            <a:t>Regional accreditation</a:t>
          </a:r>
          <a:endParaRPr lang="en-US" dirty="0"/>
        </a:p>
      </dgm:t>
    </dgm:pt>
    <dgm:pt modelId="{1CFDE8AA-CCDB-4A9A-B398-53205B3A4731}" type="parTrans" cxnId="{0C362C16-79A1-4294-AC4E-ABA75B0DCC50}">
      <dgm:prSet/>
      <dgm:spPr/>
      <dgm:t>
        <a:bodyPr/>
        <a:lstStyle/>
        <a:p>
          <a:endParaRPr lang="en-US"/>
        </a:p>
      </dgm:t>
    </dgm:pt>
    <dgm:pt modelId="{E8763BCB-341A-4F54-BF96-3DAA995974EC}" type="sibTrans" cxnId="{0C362C16-79A1-4294-AC4E-ABA75B0DCC50}">
      <dgm:prSet/>
      <dgm:spPr/>
      <dgm:t>
        <a:bodyPr/>
        <a:lstStyle/>
        <a:p>
          <a:endParaRPr lang="en-US"/>
        </a:p>
      </dgm:t>
    </dgm:pt>
    <dgm:pt modelId="{364DFF87-5ED7-4F00-BEF5-A751A6ED4985}">
      <dgm:prSet phldrT="[Text]"/>
      <dgm:spPr/>
      <dgm:t>
        <a:bodyPr/>
        <a:lstStyle/>
        <a:p>
          <a:r>
            <a:rPr lang="en-US" dirty="0" smtClean="0"/>
            <a:t>Specialized accreditation</a:t>
          </a:r>
          <a:endParaRPr lang="en-US" dirty="0"/>
        </a:p>
      </dgm:t>
    </dgm:pt>
    <dgm:pt modelId="{41E4F5D1-4B0A-469A-92FA-283AFA791FB7}" type="parTrans" cxnId="{05F70254-C307-4DF3-A580-42A7F7402C1C}">
      <dgm:prSet/>
      <dgm:spPr/>
      <dgm:t>
        <a:bodyPr/>
        <a:lstStyle/>
        <a:p>
          <a:endParaRPr lang="en-US"/>
        </a:p>
      </dgm:t>
    </dgm:pt>
    <dgm:pt modelId="{28C311F2-25E4-44F5-A5C6-AB3313FA03E6}" type="sibTrans" cxnId="{05F70254-C307-4DF3-A580-42A7F7402C1C}">
      <dgm:prSet/>
      <dgm:spPr/>
      <dgm:t>
        <a:bodyPr/>
        <a:lstStyle/>
        <a:p>
          <a:endParaRPr lang="en-US"/>
        </a:p>
      </dgm:t>
    </dgm:pt>
    <dgm:pt modelId="{393018A0-914D-4962-AE1A-A9ECCD110CB5}">
      <dgm:prSet phldrT="[Text]"/>
      <dgm:spPr/>
      <dgm:t>
        <a:bodyPr/>
        <a:lstStyle/>
        <a:p>
          <a:r>
            <a:rPr lang="en-US" baseline="0" dirty="0" smtClean="0"/>
            <a:t>Learning about  student experiences</a:t>
          </a:r>
          <a:endParaRPr lang="en-US" b="0" dirty="0"/>
        </a:p>
      </dgm:t>
    </dgm:pt>
    <dgm:pt modelId="{6BDE8BF8-2E17-4E65-90AA-5E58A3ED2A3D}" type="parTrans" cxnId="{3620060B-2657-4962-96FB-6873A6982B01}">
      <dgm:prSet/>
      <dgm:spPr/>
      <dgm:t>
        <a:bodyPr/>
        <a:lstStyle/>
        <a:p>
          <a:endParaRPr lang="en-US"/>
        </a:p>
      </dgm:t>
    </dgm:pt>
    <dgm:pt modelId="{E64FE35B-EBC4-4300-BC4F-BEAA7B33003F}" type="sibTrans" cxnId="{3620060B-2657-4962-96FB-6873A6982B01}">
      <dgm:prSet/>
      <dgm:spPr/>
      <dgm:t>
        <a:bodyPr/>
        <a:lstStyle/>
        <a:p>
          <a:endParaRPr lang="en-US"/>
        </a:p>
      </dgm:t>
    </dgm:pt>
    <dgm:pt modelId="{8CF54FD8-89D3-44A3-AB32-88B0CE2A2A98}">
      <dgm:prSet phldrT="[Text]"/>
      <dgm:spPr/>
      <dgm:t>
        <a:bodyPr/>
        <a:lstStyle/>
        <a:p>
          <a:r>
            <a:rPr lang="en-US" baseline="0" smtClean="0"/>
            <a:t>Framing how we talk about student success</a:t>
          </a:r>
          <a:endParaRPr lang="en-US" b="0" dirty="0"/>
        </a:p>
      </dgm:t>
    </dgm:pt>
    <dgm:pt modelId="{5C9F8A78-C24E-4F97-A3F2-1D77D57F599D}" type="parTrans" cxnId="{9950079C-4720-40DD-B634-217452AC628C}">
      <dgm:prSet/>
      <dgm:spPr/>
      <dgm:t>
        <a:bodyPr/>
        <a:lstStyle/>
        <a:p>
          <a:endParaRPr lang="en-US"/>
        </a:p>
      </dgm:t>
    </dgm:pt>
    <dgm:pt modelId="{43B83CB8-DC09-4793-8CBB-ED380C3C2360}" type="sibTrans" cxnId="{9950079C-4720-40DD-B634-217452AC628C}">
      <dgm:prSet/>
      <dgm:spPr/>
      <dgm:t>
        <a:bodyPr/>
        <a:lstStyle/>
        <a:p>
          <a:endParaRPr lang="en-US"/>
        </a:p>
      </dgm:t>
    </dgm:pt>
    <dgm:pt modelId="{DF484EC1-6603-4D73-A5E6-C87FC35C43C6}">
      <dgm:prSet phldrT="[Text]"/>
      <dgm:spPr/>
      <dgm:t>
        <a:bodyPr/>
        <a:lstStyle/>
        <a:p>
          <a:r>
            <a:rPr lang="en-US" smtClean="0"/>
            <a:t>Accountability</a:t>
          </a:r>
          <a:r>
            <a:rPr lang="en-US" baseline="0" smtClean="0"/>
            <a:t> measures</a:t>
          </a:r>
          <a:endParaRPr lang="en-US" dirty="0"/>
        </a:p>
      </dgm:t>
    </dgm:pt>
    <dgm:pt modelId="{CB1C37E1-F0F1-45BB-ADA4-1570499C1E03}" type="parTrans" cxnId="{CA6C5CEF-96AF-4CA8-96F5-5A3A00601957}">
      <dgm:prSet/>
      <dgm:spPr/>
      <dgm:t>
        <a:bodyPr/>
        <a:lstStyle/>
        <a:p>
          <a:endParaRPr lang="en-US"/>
        </a:p>
      </dgm:t>
    </dgm:pt>
    <dgm:pt modelId="{471A1D65-C03B-425B-B221-71BCF2CBC9C3}" type="sibTrans" cxnId="{CA6C5CEF-96AF-4CA8-96F5-5A3A00601957}">
      <dgm:prSet/>
      <dgm:spPr/>
      <dgm:t>
        <a:bodyPr/>
        <a:lstStyle/>
        <a:p>
          <a:endParaRPr lang="en-US"/>
        </a:p>
      </dgm:t>
    </dgm:pt>
    <dgm:pt modelId="{56E95ABB-1DC1-451E-8C44-D7767F51471B}" type="pres">
      <dgm:prSet presAssocID="{277D0890-22F5-42AD-84F8-5867FCBCE2A1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E14FF89C-B878-429F-ACC1-5DCEB002023B}" type="pres">
      <dgm:prSet presAssocID="{52E14EDF-D71D-4BFF-B502-3D0DA8DBD263}" presName="root" presStyleCnt="0"/>
      <dgm:spPr/>
    </dgm:pt>
    <dgm:pt modelId="{743C0C9C-A8CE-4AAC-9A0A-BAF385DD27DE}" type="pres">
      <dgm:prSet presAssocID="{52E14EDF-D71D-4BFF-B502-3D0DA8DBD263}" presName="rootComposite" presStyleCnt="0"/>
      <dgm:spPr/>
    </dgm:pt>
    <dgm:pt modelId="{C1A8BD72-436C-4870-ABAB-DA44E7BF3073}" type="pres">
      <dgm:prSet presAssocID="{52E14EDF-D71D-4BFF-B502-3D0DA8DBD263}" presName="rootText" presStyleLbl="node1" presStyleIdx="0" presStyleCnt="2"/>
      <dgm:spPr/>
      <dgm:t>
        <a:bodyPr/>
        <a:lstStyle/>
        <a:p>
          <a:endParaRPr lang="en-US"/>
        </a:p>
      </dgm:t>
    </dgm:pt>
    <dgm:pt modelId="{38E85596-AE9C-4033-A459-4637363FC755}" type="pres">
      <dgm:prSet presAssocID="{52E14EDF-D71D-4BFF-B502-3D0DA8DBD263}" presName="rootConnector" presStyleLbl="node1" presStyleIdx="0" presStyleCnt="2"/>
      <dgm:spPr/>
      <dgm:t>
        <a:bodyPr/>
        <a:lstStyle/>
        <a:p>
          <a:endParaRPr lang="en-US"/>
        </a:p>
      </dgm:t>
    </dgm:pt>
    <dgm:pt modelId="{A603977B-E904-494E-8870-DC7FF687BAC3}" type="pres">
      <dgm:prSet presAssocID="{52E14EDF-D71D-4BFF-B502-3D0DA8DBD263}" presName="childShape" presStyleCnt="0"/>
      <dgm:spPr/>
    </dgm:pt>
    <dgm:pt modelId="{F361F6D7-665A-4077-B533-6B6EE7E1D178}" type="pres">
      <dgm:prSet presAssocID="{263775C2-F45B-4D73-8D95-F32D27A26817}" presName="Name13" presStyleLbl="parChTrans1D2" presStyleIdx="0" presStyleCnt="7"/>
      <dgm:spPr/>
      <dgm:t>
        <a:bodyPr/>
        <a:lstStyle/>
        <a:p>
          <a:endParaRPr lang="en-US"/>
        </a:p>
      </dgm:t>
    </dgm:pt>
    <dgm:pt modelId="{F91DE92F-72AA-4502-B699-B414ADC94C22}" type="pres">
      <dgm:prSet presAssocID="{F913A288-0D2B-4DCD-9C8D-9A545E7CC8AA}" presName="childText" presStyleLbl="bgAcc1" presStyleIdx="0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64087DA-89B3-4014-A880-3260CE47A39F}" type="pres">
      <dgm:prSet presAssocID="{C8A5C7D7-AD32-4F9C-B3B1-12282E4592A9}" presName="Name13" presStyleLbl="parChTrans1D2" presStyleIdx="1" presStyleCnt="7"/>
      <dgm:spPr/>
      <dgm:t>
        <a:bodyPr/>
        <a:lstStyle/>
        <a:p>
          <a:endParaRPr lang="en-US"/>
        </a:p>
      </dgm:t>
    </dgm:pt>
    <dgm:pt modelId="{94BC30D2-399C-474B-9B33-E173B1343542}" type="pres">
      <dgm:prSet presAssocID="{452CED0A-94D5-4B28-9690-6E4EAF2C6475}" presName="childText" presStyleLbl="bgAcc1" presStyleIdx="1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E2652D9-0639-4A9F-BBF6-9B50E9E12B8B}" type="pres">
      <dgm:prSet presAssocID="{6BDE8BF8-2E17-4E65-90AA-5E58A3ED2A3D}" presName="Name13" presStyleLbl="parChTrans1D2" presStyleIdx="2" presStyleCnt="7"/>
      <dgm:spPr/>
      <dgm:t>
        <a:bodyPr/>
        <a:lstStyle/>
        <a:p>
          <a:endParaRPr lang="en-US"/>
        </a:p>
      </dgm:t>
    </dgm:pt>
    <dgm:pt modelId="{4BFDAF8C-D47F-4590-A7BF-76F4CB73554B}" type="pres">
      <dgm:prSet presAssocID="{393018A0-914D-4962-AE1A-A9ECCD110CB5}" presName="childText" presStyleLbl="bgAcc1" presStyleIdx="2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EA87E55-90FD-4F8B-9D05-E5D8E91A0E2C}" type="pres">
      <dgm:prSet presAssocID="{5C9F8A78-C24E-4F97-A3F2-1D77D57F599D}" presName="Name13" presStyleLbl="parChTrans1D2" presStyleIdx="3" presStyleCnt="7"/>
      <dgm:spPr/>
      <dgm:t>
        <a:bodyPr/>
        <a:lstStyle/>
        <a:p>
          <a:endParaRPr lang="en-US"/>
        </a:p>
      </dgm:t>
    </dgm:pt>
    <dgm:pt modelId="{ED0E1C26-6D1E-4502-B009-F88400B0BCD6}" type="pres">
      <dgm:prSet presAssocID="{8CF54FD8-89D3-44A3-AB32-88B0CE2A2A98}" presName="childText" presStyleLbl="bgAcc1" presStyleIdx="3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6409F5D-8666-4D39-8375-37397265BDD3}" type="pres">
      <dgm:prSet presAssocID="{F77F2E1A-9393-4E48-93ED-C9F4AF903437}" presName="root" presStyleCnt="0"/>
      <dgm:spPr/>
    </dgm:pt>
    <dgm:pt modelId="{96BABD9E-8FF0-464A-AAB7-DE2AA90F6437}" type="pres">
      <dgm:prSet presAssocID="{F77F2E1A-9393-4E48-93ED-C9F4AF903437}" presName="rootComposite" presStyleCnt="0"/>
      <dgm:spPr/>
    </dgm:pt>
    <dgm:pt modelId="{F83F106B-65D4-463C-81BE-B530ABC8F742}" type="pres">
      <dgm:prSet presAssocID="{F77F2E1A-9393-4E48-93ED-C9F4AF903437}" presName="rootText" presStyleLbl="node1" presStyleIdx="1" presStyleCnt="2"/>
      <dgm:spPr/>
      <dgm:t>
        <a:bodyPr/>
        <a:lstStyle/>
        <a:p>
          <a:endParaRPr lang="en-US"/>
        </a:p>
      </dgm:t>
    </dgm:pt>
    <dgm:pt modelId="{4985C6C8-76B1-4B8A-9594-D93E3F5DCAA6}" type="pres">
      <dgm:prSet presAssocID="{F77F2E1A-9393-4E48-93ED-C9F4AF903437}" presName="rootConnector" presStyleLbl="node1" presStyleIdx="1" presStyleCnt="2"/>
      <dgm:spPr/>
      <dgm:t>
        <a:bodyPr/>
        <a:lstStyle/>
        <a:p>
          <a:endParaRPr lang="en-US"/>
        </a:p>
      </dgm:t>
    </dgm:pt>
    <dgm:pt modelId="{FEB7C3F2-C887-4C9F-82F9-ADA373FE29BF}" type="pres">
      <dgm:prSet presAssocID="{F77F2E1A-9393-4E48-93ED-C9F4AF903437}" presName="childShape" presStyleCnt="0"/>
      <dgm:spPr/>
    </dgm:pt>
    <dgm:pt modelId="{804602FE-0551-43D5-87DD-FCAD0A60A73D}" type="pres">
      <dgm:prSet presAssocID="{1CFDE8AA-CCDB-4A9A-B398-53205B3A4731}" presName="Name13" presStyleLbl="parChTrans1D2" presStyleIdx="4" presStyleCnt="7"/>
      <dgm:spPr/>
      <dgm:t>
        <a:bodyPr/>
        <a:lstStyle/>
        <a:p>
          <a:endParaRPr lang="en-US"/>
        </a:p>
      </dgm:t>
    </dgm:pt>
    <dgm:pt modelId="{122CFAC1-8CF1-4D80-A5D7-09867B5EB6A8}" type="pres">
      <dgm:prSet presAssocID="{613B6388-4437-4A0D-B20C-777592193FD3}" presName="childText" presStyleLbl="bgAcc1" presStyleIdx="4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42F6A83-21C3-44DC-8169-602C083F3D4E}" type="pres">
      <dgm:prSet presAssocID="{41E4F5D1-4B0A-469A-92FA-283AFA791FB7}" presName="Name13" presStyleLbl="parChTrans1D2" presStyleIdx="5" presStyleCnt="7"/>
      <dgm:spPr/>
      <dgm:t>
        <a:bodyPr/>
        <a:lstStyle/>
        <a:p>
          <a:endParaRPr lang="en-US"/>
        </a:p>
      </dgm:t>
    </dgm:pt>
    <dgm:pt modelId="{AD16873C-2D30-4913-B1A8-7450116BA273}" type="pres">
      <dgm:prSet presAssocID="{364DFF87-5ED7-4F00-BEF5-A751A6ED4985}" presName="childText" presStyleLbl="bgAcc1" presStyleIdx="5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FA52E78-44BE-4648-8FDE-587D88D18AB3}" type="pres">
      <dgm:prSet presAssocID="{CB1C37E1-F0F1-45BB-ADA4-1570499C1E03}" presName="Name13" presStyleLbl="parChTrans1D2" presStyleIdx="6" presStyleCnt="7"/>
      <dgm:spPr/>
      <dgm:t>
        <a:bodyPr/>
        <a:lstStyle/>
        <a:p>
          <a:endParaRPr lang="en-US"/>
        </a:p>
      </dgm:t>
    </dgm:pt>
    <dgm:pt modelId="{1598FA6C-E76F-4809-9CD6-BBEDE925D1AA}" type="pres">
      <dgm:prSet presAssocID="{DF484EC1-6603-4D73-A5E6-C87FC35C43C6}" presName="childText" presStyleLbl="bgAcc1" presStyleIdx="6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40CA834-3599-48C7-9E7F-70CDD1C29EB9}" type="presOf" srcId="{F77F2E1A-9393-4E48-93ED-C9F4AF903437}" destId="{F83F106B-65D4-463C-81BE-B530ABC8F742}" srcOrd="0" destOrd="0" presId="urn:microsoft.com/office/officeart/2005/8/layout/hierarchy3"/>
    <dgm:cxn modelId="{B123D00E-371B-4B6A-8F96-25A4940CE831}" type="presOf" srcId="{8CF54FD8-89D3-44A3-AB32-88B0CE2A2A98}" destId="{ED0E1C26-6D1E-4502-B009-F88400B0BCD6}" srcOrd="0" destOrd="0" presId="urn:microsoft.com/office/officeart/2005/8/layout/hierarchy3"/>
    <dgm:cxn modelId="{81040FFF-96B4-4B3C-8996-65B1004F6975}" type="presOf" srcId="{CB1C37E1-F0F1-45BB-ADA4-1570499C1E03}" destId="{6FA52E78-44BE-4648-8FDE-587D88D18AB3}" srcOrd="0" destOrd="0" presId="urn:microsoft.com/office/officeart/2005/8/layout/hierarchy3"/>
    <dgm:cxn modelId="{8316111C-C728-4CBC-9B93-FC8822FED95F}" type="presOf" srcId="{364DFF87-5ED7-4F00-BEF5-A751A6ED4985}" destId="{AD16873C-2D30-4913-B1A8-7450116BA273}" srcOrd="0" destOrd="0" presId="urn:microsoft.com/office/officeart/2005/8/layout/hierarchy3"/>
    <dgm:cxn modelId="{9950079C-4720-40DD-B634-217452AC628C}" srcId="{52E14EDF-D71D-4BFF-B502-3D0DA8DBD263}" destId="{8CF54FD8-89D3-44A3-AB32-88B0CE2A2A98}" srcOrd="3" destOrd="0" parTransId="{5C9F8A78-C24E-4F97-A3F2-1D77D57F599D}" sibTransId="{43B83CB8-DC09-4793-8CBB-ED380C3C2360}"/>
    <dgm:cxn modelId="{7F77C0B0-C10C-4173-87FC-AA975DF3C54C}" type="presOf" srcId="{52E14EDF-D71D-4BFF-B502-3D0DA8DBD263}" destId="{38E85596-AE9C-4033-A459-4637363FC755}" srcOrd="1" destOrd="0" presId="urn:microsoft.com/office/officeart/2005/8/layout/hierarchy3"/>
    <dgm:cxn modelId="{3620060B-2657-4962-96FB-6873A6982B01}" srcId="{52E14EDF-D71D-4BFF-B502-3D0DA8DBD263}" destId="{393018A0-914D-4962-AE1A-A9ECCD110CB5}" srcOrd="2" destOrd="0" parTransId="{6BDE8BF8-2E17-4E65-90AA-5E58A3ED2A3D}" sibTransId="{E64FE35B-EBC4-4300-BC4F-BEAA7B33003F}"/>
    <dgm:cxn modelId="{22AB804F-AE2D-4C00-98BF-85FBF5CA1CBE}" type="presOf" srcId="{52E14EDF-D71D-4BFF-B502-3D0DA8DBD263}" destId="{C1A8BD72-436C-4870-ABAB-DA44E7BF3073}" srcOrd="0" destOrd="0" presId="urn:microsoft.com/office/officeart/2005/8/layout/hierarchy3"/>
    <dgm:cxn modelId="{CA6C5CEF-96AF-4CA8-96F5-5A3A00601957}" srcId="{F77F2E1A-9393-4E48-93ED-C9F4AF903437}" destId="{DF484EC1-6603-4D73-A5E6-C87FC35C43C6}" srcOrd="2" destOrd="0" parTransId="{CB1C37E1-F0F1-45BB-ADA4-1570499C1E03}" sibTransId="{471A1D65-C03B-425B-B221-71BCF2CBC9C3}"/>
    <dgm:cxn modelId="{EC2CEFEA-F472-4B44-B225-3C626F936DC9}" type="presOf" srcId="{F913A288-0D2B-4DCD-9C8D-9A545E7CC8AA}" destId="{F91DE92F-72AA-4502-B699-B414ADC94C22}" srcOrd="0" destOrd="0" presId="urn:microsoft.com/office/officeart/2005/8/layout/hierarchy3"/>
    <dgm:cxn modelId="{3B7C88CF-F677-4CFA-BC55-1E486A9A2BBA}" type="presOf" srcId="{263775C2-F45B-4D73-8D95-F32D27A26817}" destId="{F361F6D7-665A-4077-B533-6B6EE7E1D178}" srcOrd="0" destOrd="0" presId="urn:microsoft.com/office/officeart/2005/8/layout/hierarchy3"/>
    <dgm:cxn modelId="{21442371-8405-40E2-8F65-A908D7F18A09}" type="presOf" srcId="{C8A5C7D7-AD32-4F9C-B3B1-12282E4592A9}" destId="{964087DA-89B3-4014-A880-3260CE47A39F}" srcOrd="0" destOrd="0" presId="urn:microsoft.com/office/officeart/2005/8/layout/hierarchy3"/>
    <dgm:cxn modelId="{CC435464-992D-4643-AC2F-2FCFD7C23914}" type="presOf" srcId="{1CFDE8AA-CCDB-4A9A-B398-53205B3A4731}" destId="{804602FE-0551-43D5-87DD-FCAD0A60A73D}" srcOrd="0" destOrd="0" presId="urn:microsoft.com/office/officeart/2005/8/layout/hierarchy3"/>
    <dgm:cxn modelId="{F138E034-9DAA-43C2-B893-DE547B0DCEFE}" srcId="{277D0890-22F5-42AD-84F8-5867FCBCE2A1}" destId="{F77F2E1A-9393-4E48-93ED-C9F4AF903437}" srcOrd="1" destOrd="0" parTransId="{31799018-25B8-4DBD-BB81-8C5876F0A24E}" sibTransId="{9D487CAA-6BDC-4A48-949D-D81762330866}"/>
    <dgm:cxn modelId="{EF14BA3D-F3B0-43E1-A785-C98AE356212E}" type="presOf" srcId="{393018A0-914D-4962-AE1A-A9ECCD110CB5}" destId="{4BFDAF8C-D47F-4590-A7BF-76F4CB73554B}" srcOrd="0" destOrd="0" presId="urn:microsoft.com/office/officeart/2005/8/layout/hierarchy3"/>
    <dgm:cxn modelId="{0C362C16-79A1-4294-AC4E-ABA75B0DCC50}" srcId="{F77F2E1A-9393-4E48-93ED-C9F4AF903437}" destId="{613B6388-4437-4A0D-B20C-777592193FD3}" srcOrd="0" destOrd="0" parTransId="{1CFDE8AA-CCDB-4A9A-B398-53205B3A4731}" sibTransId="{E8763BCB-341A-4F54-BF96-3DAA995974EC}"/>
    <dgm:cxn modelId="{E03DEF04-675B-43D4-A5C2-2A74E64B714B}" type="presOf" srcId="{452CED0A-94D5-4B28-9690-6E4EAF2C6475}" destId="{94BC30D2-399C-474B-9B33-E173B1343542}" srcOrd="0" destOrd="0" presId="urn:microsoft.com/office/officeart/2005/8/layout/hierarchy3"/>
    <dgm:cxn modelId="{8525766C-D2F2-4618-92E6-4A1938CA5FB1}" type="presOf" srcId="{613B6388-4437-4A0D-B20C-777592193FD3}" destId="{122CFAC1-8CF1-4D80-A5D7-09867B5EB6A8}" srcOrd="0" destOrd="0" presId="urn:microsoft.com/office/officeart/2005/8/layout/hierarchy3"/>
    <dgm:cxn modelId="{9A99EEFC-3A33-4071-9989-5012548E6F00}" srcId="{277D0890-22F5-42AD-84F8-5867FCBCE2A1}" destId="{52E14EDF-D71D-4BFF-B502-3D0DA8DBD263}" srcOrd="0" destOrd="0" parTransId="{AC09DFB1-338F-4DAA-95F0-84368D9E125C}" sibTransId="{6EA2423D-44C8-4555-9E06-363713A0D62B}"/>
    <dgm:cxn modelId="{86FF2EDB-554A-467E-BC41-EC3E74395C6E}" type="presOf" srcId="{6BDE8BF8-2E17-4E65-90AA-5E58A3ED2A3D}" destId="{4E2652D9-0639-4A9F-BBF6-9B50E9E12B8B}" srcOrd="0" destOrd="0" presId="urn:microsoft.com/office/officeart/2005/8/layout/hierarchy3"/>
    <dgm:cxn modelId="{05F70254-C307-4DF3-A580-42A7F7402C1C}" srcId="{F77F2E1A-9393-4E48-93ED-C9F4AF903437}" destId="{364DFF87-5ED7-4F00-BEF5-A751A6ED4985}" srcOrd="1" destOrd="0" parTransId="{41E4F5D1-4B0A-469A-92FA-283AFA791FB7}" sibTransId="{28C311F2-25E4-44F5-A5C6-AB3313FA03E6}"/>
    <dgm:cxn modelId="{D4BF8A82-6DCD-432F-AE40-4CC8A561A8DB}" type="presOf" srcId="{5C9F8A78-C24E-4F97-A3F2-1D77D57F599D}" destId="{DEA87E55-90FD-4F8B-9D05-E5D8E91A0E2C}" srcOrd="0" destOrd="0" presId="urn:microsoft.com/office/officeart/2005/8/layout/hierarchy3"/>
    <dgm:cxn modelId="{AA3ECC8A-65CB-488E-BDE2-7772987366A1}" type="presOf" srcId="{F77F2E1A-9393-4E48-93ED-C9F4AF903437}" destId="{4985C6C8-76B1-4B8A-9594-D93E3F5DCAA6}" srcOrd="1" destOrd="0" presId="urn:microsoft.com/office/officeart/2005/8/layout/hierarchy3"/>
    <dgm:cxn modelId="{918C64D6-0E40-400F-A6B4-9262CAC4BD06}" srcId="{52E14EDF-D71D-4BFF-B502-3D0DA8DBD263}" destId="{F913A288-0D2B-4DCD-9C8D-9A545E7CC8AA}" srcOrd="0" destOrd="0" parTransId="{263775C2-F45B-4D73-8D95-F32D27A26817}" sibTransId="{4A234EF3-4600-4264-802A-1177BDE10D8F}"/>
    <dgm:cxn modelId="{677533F1-C40E-47E7-8035-95CC89C8E6C0}" srcId="{52E14EDF-D71D-4BFF-B502-3D0DA8DBD263}" destId="{452CED0A-94D5-4B28-9690-6E4EAF2C6475}" srcOrd="1" destOrd="0" parTransId="{C8A5C7D7-AD32-4F9C-B3B1-12282E4592A9}" sibTransId="{5C67C68E-62A7-43A5-966B-68E864E11F38}"/>
    <dgm:cxn modelId="{E199EF02-59C0-48C6-A5A0-48876E34CA2D}" type="presOf" srcId="{277D0890-22F5-42AD-84F8-5867FCBCE2A1}" destId="{56E95ABB-1DC1-451E-8C44-D7767F51471B}" srcOrd="0" destOrd="0" presId="urn:microsoft.com/office/officeart/2005/8/layout/hierarchy3"/>
    <dgm:cxn modelId="{9D8EC374-FBCF-4CDC-B8FA-8056393E0407}" type="presOf" srcId="{DF484EC1-6603-4D73-A5E6-C87FC35C43C6}" destId="{1598FA6C-E76F-4809-9CD6-BBEDE925D1AA}" srcOrd="0" destOrd="0" presId="urn:microsoft.com/office/officeart/2005/8/layout/hierarchy3"/>
    <dgm:cxn modelId="{6B80BE4C-4828-4730-9A59-519EB3C5FB31}" type="presOf" srcId="{41E4F5D1-4B0A-469A-92FA-283AFA791FB7}" destId="{442F6A83-21C3-44DC-8169-602C083F3D4E}" srcOrd="0" destOrd="0" presId="urn:microsoft.com/office/officeart/2005/8/layout/hierarchy3"/>
    <dgm:cxn modelId="{1EBE6369-667B-448C-978D-5F5B2ED6D645}" type="presParOf" srcId="{56E95ABB-1DC1-451E-8C44-D7767F51471B}" destId="{E14FF89C-B878-429F-ACC1-5DCEB002023B}" srcOrd="0" destOrd="0" presId="urn:microsoft.com/office/officeart/2005/8/layout/hierarchy3"/>
    <dgm:cxn modelId="{02E2E763-890D-4A1E-A697-AF417E00A581}" type="presParOf" srcId="{E14FF89C-B878-429F-ACC1-5DCEB002023B}" destId="{743C0C9C-A8CE-4AAC-9A0A-BAF385DD27DE}" srcOrd="0" destOrd="0" presId="urn:microsoft.com/office/officeart/2005/8/layout/hierarchy3"/>
    <dgm:cxn modelId="{16A09C29-4141-41F1-81AD-5A55B227FA99}" type="presParOf" srcId="{743C0C9C-A8CE-4AAC-9A0A-BAF385DD27DE}" destId="{C1A8BD72-436C-4870-ABAB-DA44E7BF3073}" srcOrd="0" destOrd="0" presId="urn:microsoft.com/office/officeart/2005/8/layout/hierarchy3"/>
    <dgm:cxn modelId="{1F93EE76-24CB-4577-916B-AFEABAE138BB}" type="presParOf" srcId="{743C0C9C-A8CE-4AAC-9A0A-BAF385DD27DE}" destId="{38E85596-AE9C-4033-A459-4637363FC755}" srcOrd="1" destOrd="0" presId="urn:microsoft.com/office/officeart/2005/8/layout/hierarchy3"/>
    <dgm:cxn modelId="{125016F4-E2AA-410F-802B-1C219951FC4A}" type="presParOf" srcId="{E14FF89C-B878-429F-ACC1-5DCEB002023B}" destId="{A603977B-E904-494E-8870-DC7FF687BAC3}" srcOrd="1" destOrd="0" presId="urn:microsoft.com/office/officeart/2005/8/layout/hierarchy3"/>
    <dgm:cxn modelId="{B8FB24B6-1962-451A-9003-BA02088DCA75}" type="presParOf" srcId="{A603977B-E904-494E-8870-DC7FF687BAC3}" destId="{F361F6D7-665A-4077-B533-6B6EE7E1D178}" srcOrd="0" destOrd="0" presId="urn:microsoft.com/office/officeart/2005/8/layout/hierarchy3"/>
    <dgm:cxn modelId="{E6532168-843F-4BAB-97A1-A54064EF83B0}" type="presParOf" srcId="{A603977B-E904-494E-8870-DC7FF687BAC3}" destId="{F91DE92F-72AA-4502-B699-B414ADC94C22}" srcOrd="1" destOrd="0" presId="urn:microsoft.com/office/officeart/2005/8/layout/hierarchy3"/>
    <dgm:cxn modelId="{726EF778-7C73-401D-8F8A-51A539B71DDB}" type="presParOf" srcId="{A603977B-E904-494E-8870-DC7FF687BAC3}" destId="{964087DA-89B3-4014-A880-3260CE47A39F}" srcOrd="2" destOrd="0" presId="urn:microsoft.com/office/officeart/2005/8/layout/hierarchy3"/>
    <dgm:cxn modelId="{396B3FFA-CE64-42AB-ACD1-7C994851D93A}" type="presParOf" srcId="{A603977B-E904-494E-8870-DC7FF687BAC3}" destId="{94BC30D2-399C-474B-9B33-E173B1343542}" srcOrd="3" destOrd="0" presId="urn:microsoft.com/office/officeart/2005/8/layout/hierarchy3"/>
    <dgm:cxn modelId="{86DAB8AF-97EC-4A74-9090-B460AFB38FDA}" type="presParOf" srcId="{A603977B-E904-494E-8870-DC7FF687BAC3}" destId="{4E2652D9-0639-4A9F-BBF6-9B50E9E12B8B}" srcOrd="4" destOrd="0" presId="urn:microsoft.com/office/officeart/2005/8/layout/hierarchy3"/>
    <dgm:cxn modelId="{E9470043-52BA-4676-B6E7-0AEE368E1D2E}" type="presParOf" srcId="{A603977B-E904-494E-8870-DC7FF687BAC3}" destId="{4BFDAF8C-D47F-4590-A7BF-76F4CB73554B}" srcOrd="5" destOrd="0" presId="urn:microsoft.com/office/officeart/2005/8/layout/hierarchy3"/>
    <dgm:cxn modelId="{06A32D6C-77C2-4977-8623-B85F8DD28806}" type="presParOf" srcId="{A603977B-E904-494E-8870-DC7FF687BAC3}" destId="{DEA87E55-90FD-4F8B-9D05-E5D8E91A0E2C}" srcOrd="6" destOrd="0" presId="urn:microsoft.com/office/officeart/2005/8/layout/hierarchy3"/>
    <dgm:cxn modelId="{92C63D91-4EC9-43B9-89CD-11F83BCF333D}" type="presParOf" srcId="{A603977B-E904-494E-8870-DC7FF687BAC3}" destId="{ED0E1C26-6D1E-4502-B009-F88400B0BCD6}" srcOrd="7" destOrd="0" presId="urn:microsoft.com/office/officeart/2005/8/layout/hierarchy3"/>
    <dgm:cxn modelId="{5A521DFC-5BAC-4E00-9837-2A25658F563A}" type="presParOf" srcId="{56E95ABB-1DC1-451E-8C44-D7767F51471B}" destId="{46409F5D-8666-4D39-8375-37397265BDD3}" srcOrd="1" destOrd="0" presId="urn:microsoft.com/office/officeart/2005/8/layout/hierarchy3"/>
    <dgm:cxn modelId="{83AF50DE-FBDD-43A9-BE75-8F94965B553E}" type="presParOf" srcId="{46409F5D-8666-4D39-8375-37397265BDD3}" destId="{96BABD9E-8FF0-464A-AAB7-DE2AA90F6437}" srcOrd="0" destOrd="0" presId="urn:microsoft.com/office/officeart/2005/8/layout/hierarchy3"/>
    <dgm:cxn modelId="{0E939EDC-C9D4-46F3-AD26-D8B70E49B79D}" type="presParOf" srcId="{96BABD9E-8FF0-464A-AAB7-DE2AA90F6437}" destId="{F83F106B-65D4-463C-81BE-B530ABC8F742}" srcOrd="0" destOrd="0" presId="urn:microsoft.com/office/officeart/2005/8/layout/hierarchy3"/>
    <dgm:cxn modelId="{BD0E3FDB-9734-491C-8673-E3A7EB0DF591}" type="presParOf" srcId="{96BABD9E-8FF0-464A-AAB7-DE2AA90F6437}" destId="{4985C6C8-76B1-4B8A-9594-D93E3F5DCAA6}" srcOrd="1" destOrd="0" presId="urn:microsoft.com/office/officeart/2005/8/layout/hierarchy3"/>
    <dgm:cxn modelId="{ADB51598-32DA-4126-B42D-BAD64CAAF5A2}" type="presParOf" srcId="{46409F5D-8666-4D39-8375-37397265BDD3}" destId="{FEB7C3F2-C887-4C9F-82F9-ADA373FE29BF}" srcOrd="1" destOrd="0" presId="urn:microsoft.com/office/officeart/2005/8/layout/hierarchy3"/>
    <dgm:cxn modelId="{B4D270EF-D0A9-4462-AD47-D1659822B6CD}" type="presParOf" srcId="{FEB7C3F2-C887-4C9F-82F9-ADA373FE29BF}" destId="{804602FE-0551-43D5-87DD-FCAD0A60A73D}" srcOrd="0" destOrd="0" presId="urn:microsoft.com/office/officeart/2005/8/layout/hierarchy3"/>
    <dgm:cxn modelId="{BAFC7DBD-FCA3-452C-9FFA-8FF1822C5257}" type="presParOf" srcId="{FEB7C3F2-C887-4C9F-82F9-ADA373FE29BF}" destId="{122CFAC1-8CF1-4D80-A5D7-09867B5EB6A8}" srcOrd="1" destOrd="0" presId="urn:microsoft.com/office/officeart/2005/8/layout/hierarchy3"/>
    <dgm:cxn modelId="{9DEBB13F-9D7B-4170-B6F2-94E2836B4EE5}" type="presParOf" srcId="{FEB7C3F2-C887-4C9F-82F9-ADA373FE29BF}" destId="{442F6A83-21C3-44DC-8169-602C083F3D4E}" srcOrd="2" destOrd="0" presId="urn:microsoft.com/office/officeart/2005/8/layout/hierarchy3"/>
    <dgm:cxn modelId="{C5D951BA-EF08-41E0-B73F-F4B27B7A35D6}" type="presParOf" srcId="{FEB7C3F2-C887-4C9F-82F9-ADA373FE29BF}" destId="{AD16873C-2D30-4913-B1A8-7450116BA273}" srcOrd="3" destOrd="0" presId="urn:microsoft.com/office/officeart/2005/8/layout/hierarchy3"/>
    <dgm:cxn modelId="{AED62D62-1C0F-4DF0-9125-DF6F77B66390}" type="presParOf" srcId="{FEB7C3F2-C887-4C9F-82F9-ADA373FE29BF}" destId="{6FA52E78-44BE-4648-8FDE-587D88D18AB3}" srcOrd="4" destOrd="0" presId="urn:microsoft.com/office/officeart/2005/8/layout/hierarchy3"/>
    <dgm:cxn modelId="{62981CA1-A7FC-4402-B236-798525843917}" type="presParOf" srcId="{FEB7C3F2-C887-4C9F-82F9-ADA373FE29BF}" destId="{1598FA6C-E76F-4809-9CD6-BBEDE925D1AA}" srcOrd="5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CF8DE4E7-CE90-4B57-8469-9189BE0C1F8A}" type="doc">
      <dgm:prSet loTypeId="urn:microsoft.com/office/officeart/2005/8/layout/hList6" loCatId="list" qsTypeId="urn:microsoft.com/office/officeart/2005/8/quickstyle/simple1#6" qsCatId="simple" csTypeId="urn:microsoft.com/office/officeart/2005/8/colors/accent1_2#6" csCatId="accent1" phldr="1"/>
      <dgm:spPr/>
      <dgm:t>
        <a:bodyPr/>
        <a:lstStyle/>
        <a:p>
          <a:endParaRPr lang="en-US"/>
        </a:p>
      </dgm:t>
    </dgm:pt>
    <dgm:pt modelId="{238B2C7C-9516-4CFA-84C8-C8C7D7DF6977}">
      <dgm:prSet phldrT="[Text]"/>
      <dgm:spPr/>
      <dgm:t>
        <a:bodyPr/>
        <a:lstStyle/>
        <a:p>
          <a:pPr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dirty="0" smtClean="0"/>
            <a:t>Pace Yourself</a:t>
          </a:r>
          <a:endParaRPr lang="en-US" dirty="0"/>
        </a:p>
      </dgm:t>
    </dgm:pt>
    <dgm:pt modelId="{0970E93C-1FFD-4B03-89E1-8D9B19E7A82D}" type="parTrans" cxnId="{D009EC61-3881-42C5-A136-5BC3907411AF}">
      <dgm:prSet/>
      <dgm:spPr/>
      <dgm:t>
        <a:bodyPr/>
        <a:lstStyle/>
        <a:p>
          <a:endParaRPr lang="en-US"/>
        </a:p>
      </dgm:t>
    </dgm:pt>
    <dgm:pt modelId="{0F521FDE-6380-45AF-B2E7-B8CD4C6FC7B0}" type="sibTrans" cxnId="{D009EC61-3881-42C5-A136-5BC3907411AF}">
      <dgm:prSet/>
      <dgm:spPr/>
      <dgm:t>
        <a:bodyPr/>
        <a:lstStyle/>
        <a:p>
          <a:endParaRPr lang="en-US"/>
        </a:p>
      </dgm:t>
    </dgm:pt>
    <dgm:pt modelId="{36524C78-5CF7-4143-8A5C-38EF96908CE1}">
      <dgm:prSet phldrT="[Text]"/>
      <dgm:spPr/>
      <dgm:t>
        <a:bodyPr/>
        <a:lstStyle/>
        <a:p>
          <a:pPr marL="171450" marR="0" indent="0" defTabSz="75565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15000"/>
            </a:spcAft>
            <a:buClrTx/>
            <a:buSzTx/>
            <a:buFontTx/>
            <a:buNone/>
            <a:tabLst/>
            <a:defRPr/>
          </a:pPr>
          <a:r>
            <a:rPr lang="en-US" dirty="0" smtClean="0"/>
            <a:t>Give manageable tasks that build slowly over time</a:t>
          </a:r>
        </a:p>
        <a:p>
          <a:pPr marL="171450" indent="0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en-US" dirty="0"/>
        </a:p>
      </dgm:t>
    </dgm:pt>
    <dgm:pt modelId="{8128D0B3-58CA-4491-92BD-A7FD3AFB649E}" type="parTrans" cxnId="{446E017F-1B6C-49A6-A88F-CC9EA183F8B3}">
      <dgm:prSet/>
      <dgm:spPr/>
      <dgm:t>
        <a:bodyPr/>
        <a:lstStyle/>
        <a:p>
          <a:endParaRPr lang="en-US"/>
        </a:p>
      </dgm:t>
    </dgm:pt>
    <dgm:pt modelId="{E9A1C043-7831-465C-A474-88BE770DAE82}" type="sibTrans" cxnId="{446E017F-1B6C-49A6-A88F-CC9EA183F8B3}">
      <dgm:prSet/>
      <dgm:spPr/>
      <dgm:t>
        <a:bodyPr/>
        <a:lstStyle/>
        <a:p>
          <a:endParaRPr lang="en-US"/>
        </a:p>
      </dgm:t>
    </dgm:pt>
    <dgm:pt modelId="{33EA3CEE-E417-4690-ADA5-0F936B12A097}">
      <dgm:prSet phldrT="[Text]"/>
      <dgm:spPr/>
      <dgm:t>
        <a:bodyPr/>
        <a:lstStyle/>
        <a:p>
          <a:pPr marL="171450" marR="0" indent="0" defTabSz="75565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15000"/>
            </a:spcAft>
            <a:buClrTx/>
            <a:buSzTx/>
            <a:buFontTx/>
            <a:buNone/>
            <a:tabLst/>
            <a:defRPr/>
          </a:pPr>
          <a:r>
            <a:rPr lang="en-US" dirty="0" smtClean="0"/>
            <a:t>Set clear expectations and timelines</a:t>
          </a:r>
        </a:p>
        <a:p>
          <a:pPr marL="171450" indent="0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en-US" dirty="0"/>
        </a:p>
      </dgm:t>
    </dgm:pt>
    <dgm:pt modelId="{09DCF7BB-087C-4F7F-9174-EDCBB3E99AA4}" type="parTrans" cxnId="{6ABAF592-2009-46A5-8599-B2EF04CD6756}">
      <dgm:prSet/>
      <dgm:spPr/>
      <dgm:t>
        <a:bodyPr/>
        <a:lstStyle/>
        <a:p>
          <a:endParaRPr lang="en-US"/>
        </a:p>
      </dgm:t>
    </dgm:pt>
    <dgm:pt modelId="{C48B0742-51FB-4F52-8B82-1A7556EC4035}" type="sibTrans" cxnId="{6ABAF592-2009-46A5-8599-B2EF04CD6756}">
      <dgm:prSet/>
      <dgm:spPr/>
      <dgm:t>
        <a:bodyPr/>
        <a:lstStyle/>
        <a:p>
          <a:endParaRPr lang="en-US"/>
        </a:p>
      </dgm:t>
    </dgm:pt>
    <dgm:pt modelId="{2A18FCA1-D5F6-4E5C-9CE1-45AE9AD5191B}">
      <dgm:prSet phldrT="[Text]"/>
      <dgm:spPr/>
      <dgm:t>
        <a:bodyPr/>
        <a:lstStyle/>
        <a:p>
          <a:pPr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dirty="0" smtClean="0"/>
            <a:t>Use Technology Creatively</a:t>
          </a:r>
          <a:endParaRPr lang="en-US" dirty="0"/>
        </a:p>
      </dgm:t>
    </dgm:pt>
    <dgm:pt modelId="{A2470C0D-5049-416F-B7BE-798CB2CD433E}" type="parTrans" cxnId="{7FA377DE-4F14-43BA-977C-EF432711D7E7}">
      <dgm:prSet/>
      <dgm:spPr/>
      <dgm:t>
        <a:bodyPr/>
        <a:lstStyle/>
        <a:p>
          <a:endParaRPr lang="en-US"/>
        </a:p>
      </dgm:t>
    </dgm:pt>
    <dgm:pt modelId="{804BFFA0-9868-45EA-8EE8-26B4DD441761}" type="sibTrans" cxnId="{7FA377DE-4F14-43BA-977C-EF432711D7E7}">
      <dgm:prSet/>
      <dgm:spPr/>
      <dgm:t>
        <a:bodyPr/>
        <a:lstStyle/>
        <a:p>
          <a:endParaRPr lang="en-US"/>
        </a:p>
      </dgm:t>
    </dgm:pt>
    <dgm:pt modelId="{FC4CCCBC-FE10-4886-8822-309CE4A5EB43}">
      <dgm:prSet phldrT="[Text]"/>
      <dgm:spPr/>
      <dgm:t>
        <a:bodyPr/>
        <a:lstStyle/>
        <a:p>
          <a:pPr marL="57150" indent="0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en-US" dirty="0"/>
        </a:p>
      </dgm:t>
    </dgm:pt>
    <dgm:pt modelId="{3832C09F-0381-43BD-A95C-2C5C35885845}" type="parTrans" cxnId="{AAE1D4B2-EC04-475F-BA44-FCFEA40A8262}">
      <dgm:prSet/>
      <dgm:spPr/>
      <dgm:t>
        <a:bodyPr/>
        <a:lstStyle/>
        <a:p>
          <a:endParaRPr lang="en-US"/>
        </a:p>
      </dgm:t>
    </dgm:pt>
    <dgm:pt modelId="{E8D9D2B6-5300-4CD7-BB86-691023162AE4}" type="sibTrans" cxnId="{AAE1D4B2-EC04-475F-BA44-FCFEA40A8262}">
      <dgm:prSet/>
      <dgm:spPr/>
      <dgm:t>
        <a:bodyPr/>
        <a:lstStyle/>
        <a:p>
          <a:endParaRPr lang="en-US"/>
        </a:p>
      </dgm:t>
    </dgm:pt>
    <dgm:pt modelId="{7AC656BD-158E-4BA9-B8E1-2DE7DD1E6D99}">
      <dgm:prSet phldrT="[Text]"/>
      <dgm:spPr/>
      <dgm:t>
        <a:bodyPr/>
        <a:lstStyle/>
        <a:p>
          <a:pPr marL="57150" marR="0" indent="0" defTabSz="31115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15000"/>
            </a:spcAft>
            <a:buClrTx/>
            <a:buSzTx/>
            <a:buFontTx/>
            <a:buNone/>
            <a:tabLst/>
            <a:defRPr/>
          </a:pPr>
          <a:r>
            <a:rPr lang="en-US" dirty="0" smtClean="0"/>
            <a:t>Provide technology for those who want to improve assessment tools and their deployment</a:t>
          </a:r>
          <a:endParaRPr lang="en-US" dirty="0"/>
        </a:p>
      </dgm:t>
    </dgm:pt>
    <dgm:pt modelId="{14E7DA3D-1F02-43BB-BF7D-85A137FA9228}" type="parTrans" cxnId="{95DBDF1C-CD66-42D2-A330-0CD6BFFA7294}">
      <dgm:prSet/>
      <dgm:spPr/>
      <dgm:t>
        <a:bodyPr/>
        <a:lstStyle/>
        <a:p>
          <a:endParaRPr lang="en-US"/>
        </a:p>
      </dgm:t>
    </dgm:pt>
    <dgm:pt modelId="{A0A66786-69F0-4FE6-9E24-1438F824EDBF}" type="sibTrans" cxnId="{95DBDF1C-CD66-42D2-A330-0CD6BFFA7294}">
      <dgm:prSet/>
      <dgm:spPr/>
      <dgm:t>
        <a:bodyPr/>
        <a:lstStyle/>
        <a:p>
          <a:endParaRPr lang="en-US"/>
        </a:p>
      </dgm:t>
    </dgm:pt>
    <dgm:pt modelId="{963CD7E1-7533-4C07-86A2-7E21E477485E}">
      <dgm:prSet phldrT="[Text]"/>
      <dgm:spPr/>
      <dgm:t>
        <a:bodyPr/>
        <a:lstStyle/>
        <a:p>
          <a:pPr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dirty="0" smtClean="0"/>
            <a:t>Talk to People</a:t>
          </a:r>
          <a:endParaRPr lang="en-US" dirty="0"/>
        </a:p>
      </dgm:t>
    </dgm:pt>
    <dgm:pt modelId="{387EE4C1-D6ED-4972-84B0-0463FAE74592}" type="parTrans" cxnId="{A36B399F-0505-4074-9D83-CE0CF39A5EA7}">
      <dgm:prSet/>
      <dgm:spPr/>
      <dgm:t>
        <a:bodyPr/>
        <a:lstStyle/>
        <a:p>
          <a:endParaRPr lang="en-US"/>
        </a:p>
      </dgm:t>
    </dgm:pt>
    <dgm:pt modelId="{3BD2FDAC-C1BF-464A-85A0-90F3A0D716E7}" type="sibTrans" cxnId="{A36B399F-0505-4074-9D83-CE0CF39A5EA7}">
      <dgm:prSet/>
      <dgm:spPr/>
      <dgm:t>
        <a:bodyPr/>
        <a:lstStyle/>
        <a:p>
          <a:endParaRPr lang="en-US"/>
        </a:p>
      </dgm:t>
    </dgm:pt>
    <dgm:pt modelId="{1488685A-8454-4F9A-8470-FEFC94912124}">
      <dgm:prSet phldrT="[Text]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dirty="0" smtClean="0"/>
            <a:t>Meet with members of the assessment community in a variety of formats: big events, medium-sized conferences, and one-on-one consulting</a:t>
          </a:r>
        </a:p>
        <a:p>
          <a:pPr marL="57150" indent="0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en-US" dirty="0"/>
        </a:p>
      </dgm:t>
    </dgm:pt>
    <dgm:pt modelId="{870A8D91-F35D-4841-9F9D-B109A4234D97}" type="parTrans" cxnId="{7DC1AE93-5670-4A89-89A8-A19912A3953D}">
      <dgm:prSet/>
      <dgm:spPr/>
      <dgm:t>
        <a:bodyPr/>
        <a:lstStyle/>
        <a:p>
          <a:endParaRPr lang="en-US"/>
        </a:p>
      </dgm:t>
    </dgm:pt>
    <dgm:pt modelId="{5DB550F2-09FE-4656-8140-7FF84A19648B}" type="sibTrans" cxnId="{7DC1AE93-5670-4A89-89A8-A19912A3953D}">
      <dgm:prSet/>
      <dgm:spPr/>
      <dgm:t>
        <a:bodyPr/>
        <a:lstStyle/>
        <a:p>
          <a:endParaRPr lang="en-US"/>
        </a:p>
      </dgm:t>
    </dgm:pt>
    <dgm:pt modelId="{127D607C-9274-4BF7-835A-04C8F69D7867}">
      <dgm:prSet phldrT="[Text]"/>
      <dgm:spPr/>
      <dgm:t>
        <a:bodyPr/>
        <a:lstStyle/>
        <a:p>
          <a:pPr marL="57150" indent="0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dirty="0" smtClean="0"/>
            <a:t>Advertise a regular time every week when people can drop by with assessment questions.</a:t>
          </a:r>
          <a:endParaRPr lang="en-US" dirty="0"/>
        </a:p>
      </dgm:t>
    </dgm:pt>
    <dgm:pt modelId="{CF4104D0-9D07-4AF3-8E21-29D2C29FB425}" type="parTrans" cxnId="{8DE513F3-F834-4276-A2F5-5F5F851ADC8A}">
      <dgm:prSet/>
      <dgm:spPr/>
      <dgm:t>
        <a:bodyPr/>
        <a:lstStyle/>
        <a:p>
          <a:endParaRPr lang="en-US"/>
        </a:p>
      </dgm:t>
    </dgm:pt>
    <dgm:pt modelId="{6FF77852-5F61-4544-B949-3AB2E12B08AE}" type="sibTrans" cxnId="{8DE513F3-F834-4276-A2F5-5F5F851ADC8A}">
      <dgm:prSet/>
      <dgm:spPr/>
      <dgm:t>
        <a:bodyPr/>
        <a:lstStyle/>
        <a:p>
          <a:endParaRPr lang="en-US"/>
        </a:p>
      </dgm:t>
    </dgm:pt>
    <dgm:pt modelId="{850D6C72-28F2-4216-8D8F-3778029FABA2}">
      <dgm:prSet phldrT="[Text]"/>
      <dgm:spPr/>
      <dgm:t>
        <a:bodyPr/>
        <a:lstStyle/>
        <a:p>
          <a:pPr marL="171450" indent="0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dirty="0" smtClean="0"/>
            <a:t>Build a network of assessment liaisons</a:t>
          </a:r>
          <a:endParaRPr lang="en-US" dirty="0"/>
        </a:p>
      </dgm:t>
    </dgm:pt>
    <dgm:pt modelId="{8BD6856B-C8E5-4A6C-BB9E-380AD4D791F0}" type="parTrans" cxnId="{E4AA8CAC-3793-4F67-B395-2118140194FD}">
      <dgm:prSet/>
      <dgm:spPr/>
    </dgm:pt>
    <dgm:pt modelId="{893AA8E5-805B-45BD-88D1-671C0413AFBC}" type="sibTrans" cxnId="{E4AA8CAC-3793-4F67-B395-2118140194FD}">
      <dgm:prSet/>
      <dgm:spPr/>
    </dgm:pt>
    <dgm:pt modelId="{CA959372-B91E-411B-91D4-75B915D16767}">
      <dgm:prSet phldrT="[Text]"/>
      <dgm:spPr/>
      <dgm:t>
        <a:bodyPr/>
        <a:lstStyle/>
        <a:p>
          <a:pPr marL="57150" marR="0" indent="0" defTabSz="31115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15000"/>
            </a:spcAft>
            <a:buClrTx/>
            <a:buSzTx/>
            <a:buFontTx/>
            <a:buNone/>
            <a:tabLst/>
            <a:defRPr/>
          </a:pPr>
          <a:r>
            <a:rPr lang="en-US" dirty="0" smtClean="0"/>
            <a:t>Offer workshops and webinars on assessment methods</a:t>
          </a:r>
        </a:p>
        <a:p>
          <a:pPr marL="57150" marR="0" indent="0" defTabSz="31115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15000"/>
            </a:spcAft>
            <a:buClrTx/>
            <a:buSzTx/>
            <a:buFontTx/>
            <a:buNone/>
            <a:tabLst/>
            <a:defRPr/>
          </a:pPr>
          <a:endParaRPr lang="en-US" dirty="0" smtClean="0"/>
        </a:p>
        <a:p>
          <a:pPr marL="57150" indent="0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en-US" dirty="0"/>
        </a:p>
      </dgm:t>
    </dgm:pt>
    <dgm:pt modelId="{4C5A0C3D-A057-4647-B2BB-12419EEE0ADB}" type="parTrans" cxnId="{E8E72D90-C830-42AC-9CBB-C866ED797065}">
      <dgm:prSet/>
      <dgm:spPr/>
    </dgm:pt>
    <dgm:pt modelId="{EED7D01E-4840-4123-834D-421106763D4A}" type="sibTrans" cxnId="{E8E72D90-C830-42AC-9CBB-C866ED797065}">
      <dgm:prSet/>
      <dgm:spPr/>
    </dgm:pt>
    <dgm:pt modelId="{760B1EFD-F132-4282-82AE-FA31080852A1}">
      <dgm:prSet phldrT="[Text]"/>
      <dgm:spPr/>
      <dgm:t>
        <a:bodyPr/>
        <a:lstStyle/>
        <a:p>
          <a:pPr marL="57150" marR="0" indent="0" defTabSz="31115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15000"/>
            </a:spcAft>
            <a:buClrTx/>
            <a:buSzTx/>
            <a:buFontTx/>
            <a:buNone/>
            <a:tabLst/>
            <a:defRPr/>
          </a:pPr>
          <a:endParaRPr lang="en-US" dirty="0"/>
        </a:p>
      </dgm:t>
    </dgm:pt>
    <dgm:pt modelId="{1607668F-B7C7-4769-94E0-C361E626044A}" type="parTrans" cxnId="{3D4C7579-23EF-4946-BE6D-AD3B2F110098}">
      <dgm:prSet/>
      <dgm:spPr/>
    </dgm:pt>
    <dgm:pt modelId="{E972A28B-A865-4FA5-86F9-FFFA1B7780E3}" type="sibTrans" cxnId="{3D4C7579-23EF-4946-BE6D-AD3B2F110098}">
      <dgm:prSet/>
      <dgm:spPr/>
    </dgm:pt>
    <dgm:pt modelId="{10ED5017-51D2-4D6F-A40E-3C2B66F1773D}" type="pres">
      <dgm:prSet presAssocID="{CF8DE4E7-CE90-4B57-8469-9189BE0C1F8A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F8C3AE0-54DD-4CB7-B8E2-1D5960851340}" type="pres">
      <dgm:prSet presAssocID="{238B2C7C-9516-4CFA-84C8-C8C7D7DF6977}" presName="node" presStyleLbl="node1" presStyleIdx="0" presStyleCnt="3" custLinFactNeighborX="-513" custLinFactNeighborY="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A918F4C-3B25-4778-B0E7-483E4F383A8C}" type="pres">
      <dgm:prSet presAssocID="{0F521FDE-6380-45AF-B2E7-B8CD4C6FC7B0}" presName="sibTrans" presStyleCnt="0"/>
      <dgm:spPr/>
    </dgm:pt>
    <dgm:pt modelId="{8D61BE6E-96F5-4C24-8B58-6131A8FCA95C}" type="pres">
      <dgm:prSet presAssocID="{2A18FCA1-D5F6-4E5C-9CE1-45AE9AD5191B}" presName="node" presStyleLbl="node1" presStyleIdx="1" presStyleCnt="3" custLinFactNeighborX="3651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5944D09-7E67-47C6-8641-A2603304A1B1}" type="pres">
      <dgm:prSet presAssocID="{804BFFA0-9868-45EA-8EE8-26B4DD441761}" presName="sibTrans" presStyleCnt="0"/>
      <dgm:spPr/>
    </dgm:pt>
    <dgm:pt modelId="{0AF24B89-75A6-44FF-9642-7D16E8F4A406}" type="pres">
      <dgm:prSet presAssocID="{963CD7E1-7533-4C07-86A2-7E21E477485E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7BC7B99-B5D5-467D-8535-67FE5B2F0B36}" type="presOf" srcId="{963CD7E1-7533-4C07-86A2-7E21E477485E}" destId="{0AF24B89-75A6-44FF-9642-7D16E8F4A406}" srcOrd="0" destOrd="0" presId="urn:microsoft.com/office/officeart/2005/8/layout/hList6"/>
    <dgm:cxn modelId="{ABE08B7C-3DA6-4C5A-8D9C-D395FD0AF79F}" type="presOf" srcId="{FC4CCCBC-FE10-4886-8822-309CE4A5EB43}" destId="{8D61BE6E-96F5-4C24-8B58-6131A8FCA95C}" srcOrd="0" destOrd="1" presId="urn:microsoft.com/office/officeart/2005/8/layout/hList6"/>
    <dgm:cxn modelId="{D009EC61-3881-42C5-A136-5BC3907411AF}" srcId="{CF8DE4E7-CE90-4B57-8469-9189BE0C1F8A}" destId="{238B2C7C-9516-4CFA-84C8-C8C7D7DF6977}" srcOrd="0" destOrd="0" parTransId="{0970E93C-1FFD-4B03-89E1-8D9B19E7A82D}" sibTransId="{0F521FDE-6380-45AF-B2E7-B8CD4C6FC7B0}"/>
    <dgm:cxn modelId="{93B32D81-61FB-462B-8B11-5CDE6577A750}" type="presOf" srcId="{2A18FCA1-D5F6-4E5C-9CE1-45AE9AD5191B}" destId="{8D61BE6E-96F5-4C24-8B58-6131A8FCA95C}" srcOrd="0" destOrd="0" presId="urn:microsoft.com/office/officeart/2005/8/layout/hList6"/>
    <dgm:cxn modelId="{8DE513F3-F834-4276-A2F5-5F5F851ADC8A}" srcId="{963CD7E1-7533-4C07-86A2-7E21E477485E}" destId="{127D607C-9274-4BF7-835A-04C8F69D7867}" srcOrd="1" destOrd="0" parTransId="{CF4104D0-9D07-4AF3-8E21-29D2C29FB425}" sibTransId="{6FF77852-5F61-4544-B949-3AB2E12B08AE}"/>
    <dgm:cxn modelId="{506566EA-B097-471E-AECA-8932CFF9A433}" type="presOf" srcId="{36524C78-5CF7-4143-8A5C-38EF96908CE1}" destId="{CF8C3AE0-54DD-4CB7-B8E2-1D5960851340}" srcOrd="0" destOrd="1" presId="urn:microsoft.com/office/officeart/2005/8/layout/hList6"/>
    <dgm:cxn modelId="{AAE1D4B2-EC04-475F-BA44-FCFEA40A8262}" srcId="{2A18FCA1-D5F6-4E5C-9CE1-45AE9AD5191B}" destId="{FC4CCCBC-FE10-4886-8822-309CE4A5EB43}" srcOrd="0" destOrd="0" parTransId="{3832C09F-0381-43BD-A95C-2C5C35885845}" sibTransId="{E8D9D2B6-5300-4CD7-BB86-691023162AE4}"/>
    <dgm:cxn modelId="{446E017F-1B6C-49A6-A88F-CC9EA183F8B3}" srcId="{238B2C7C-9516-4CFA-84C8-C8C7D7DF6977}" destId="{36524C78-5CF7-4143-8A5C-38EF96908CE1}" srcOrd="0" destOrd="0" parTransId="{8128D0B3-58CA-4491-92BD-A7FD3AFB649E}" sibTransId="{E9A1C043-7831-465C-A474-88BE770DAE82}"/>
    <dgm:cxn modelId="{6E8F3759-9CF9-45A3-9521-23EA933E28EC}" type="presOf" srcId="{238B2C7C-9516-4CFA-84C8-C8C7D7DF6977}" destId="{CF8C3AE0-54DD-4CB7-B8E2-1D5960851340}" srcOrd="0" destOrd="0" presId="urn:microsoft.com/office/officeart/2005/8/layout/hList6"/>
    <dgm:cxn modelId="{6ABAF592-2009-46A5-8599-B2EF04CD6756}" srcId="{238B2C7C-9516-4CFA-84C8-C8C7D7DF6977}" destId="{33EA3CEE-E417-4690-ADA5-0F936B12A097}" srcOrd="1" destOrd="0" parTransId="{09DCF7BB-087C-4F7F-9174-EDCBB3E99AA4}" sibTransId="{C48B0742-51FB-4F52-8B82-1A7556EC4035}"/>
    <dgm:cxn modelId="{A36B399F-0505-4074-9D83-CE0CF39A5EA7}" srcId="{CF8DE4E7-CE90-4B57-8469-9189BE0C1F8A}" destId="{963CD7E1-7533-4C07-86A2-7E21E477485E}" srcOrd="2" destOrd="0" parTransId="{387EE4C1-D6ED-4972-84B0-0463FAE74592}" sibTransId="{3BD2FDAC-C1BF-464A-85A0-90F3A0D716E7}"/>
    <dgm:cxn modelId="{F538E8BC-6737-41D6-AC75-F9EFEE41FB24}" type="presOf" srcId="{127D607C-9274-4BF7-835A-04C8F69D7867}" destId="{0AF24B89-75A6-44FF-9642-7D16E8F4A406}" srcOrd="0" destOrd="2" presId="urn:microsoft.com/office/officeart/2005/8/layout/hList6"/>
    <dgm:cxn modelId="{95DBDF1C-CD66-42D2-A330-0CD6BFFA7294}" srcId="{2A18FCA1-D5F6-4E5C-9CE1-45AE9AD5191B}" destId="{7AC656BD-158E-4BA9-B8E1-2DE7DD1E6D99}" srcOrd="1" destOrd="0" parTransId="{14E7DA3D-1F02-43BB-BF7D-85A137FA9228}" sibTransId="{A0A66786-69F0-4FE6-9E24-1438F824EDBF}"/>
    <dgm:cxn modelId="{E8E72D90-C830-42AC-9CBB-C866ED797065}" srcId="{2A18FCA1-D5F6-4E5C-9CE1-45AE9AD5191B}" destId="{CA959372-B91E-411B-91D4-75B915D16767}" srcOrd="3" destOrd="0" parTransId="{4C5A0C3D-A057-4647-B2BB-12419EEE0ADB}" sibTransId="{EED7D01E-4840-4123-834D-421106763D4A}"/>
    <dgm:cxn modelId="{80C1C35C-40DA-4281-BCB4-188375D97DBD}" type="presOf" srcId="{7AC656BD-158E-4BA9-B8E1-2DE7DD1E6D99}" destId="{8D61BE6E-96F5-4C24-8B58-6131A8FCA95C}" srcOrd="0" destOrd="2" presId="urn:microsoft.com/office/officeart/2005/8/layout/hList6"/>
    <dgm:cxn modelId="{5139D61B-368C-4AFC-8E8C-390A46C7E19D}" type="presOf" srcId="{CF8DE4E7-CE90-4B57-8469-9189BE0C1F8A}" destId="{10ED5017-51D2-4D6F-A40E-3C2B66F1773D}" srcOrd="0" destOrd="0" presId="urn:microsoft.com/office/officeart/2005/8/layout/hList6"/>
    <dgm:cxn modelId="{B3A0CF4F-4339-4B5E-B714-62BE63CF66C6}" type="presOf" srcId="{CA959372-B91E-411B-91D4-75B915D16767}" destId="{8D61BE6E-96F5-4C24-8B58-6131A8FCA95C}" srcOrd="0" destOrd="4" presId="urn:microsoft.com/office/officeart/2005/8/layout/hList6"/>
    <dgm:cxn modelId="{7DC1AE93-5670-4A89-89A8-A19912A3953D}" srcId="{963CD7E1-7533-4C07-86A2-7E21E477485E}" destId="{1488685A-8454-4F9A-8470-FEFC94912124}" srcOrd="0" destOrd="0" parTransId="{870A8D91-F35D-4841-9F9D-B109A4234D97}" sibTransId="{5DB550F2-09FE-4656-8140-7FF84A19648B}"/>
    <dgm:cxn modelId="{7FA377DE-4F14-43BA-977C-EF432711D7E7}" srcId="{CF8DE4E7-CE90-4B57-8469-9189BE0C1F8A}" destId="{2A18FCA1-D5F6-4E5C-9CE1-45AE9AD5191B}" srcOrd="1" destOrd="0" parTransId="{A2470C0D-5049-416F-B7BE-798CB2CD433E}" sibTransId="{804BFFA0-9868-45EA-8EE8-26B4DD441761}"/>
    <dgm:cxn modelId="{2762A6C6-4674-4FA8-B698-60A19D0F565A}" type="presOf" srcId="{1488685A-8454-4F9A-8470-FEFC94912124}" destId="{0AF24B89-75A6-44FF-9642-7D16E8F4A406}" srcOrd="0" destOrd="1" presId="urn:microsoft.com/office/officeart/2005/8/layout/hList6"/>
    <dgm:cxn modelId="{3753FE46-471C-4141-8380-9B1F12EFF0A2}" type="presOf" srcId="{33EA3CEE-E417-4690-ADA5-0F936B12A097}" destId="{CF8C3AE0-54DD-4CB7-B8E2-1D5960851340}" srcOrd="0" destOrd="2" presId="urn:microsoft.com/office/officeart/2005/8/layout/hList6"/>
    <dgm:cxn modelId="{3D4C7579-23EF-4946-BE6D-AD3B2F110098}" srcId="{2A18FCA1-D5F6-4E5C-9CE1-45AE9AD5191B}" destId="{760B1EFD-F132-4282-82AE-FA31080852A1}" srcOrd="2" destOrd="0" parTransId="{1607668F-B7C7-4769-94E0-C361E626044A}" sibTransId="{E972A28B-A865-4FA5-86F9-FFFA1B7780E3}"/>
    <dgm:cxn modelId="{B236034C-7E40-4848-BA00-5D31C38DAE81}" type="presOf" srcId="{760B1EFD-F132-4282-82AE-FA31080852A1}" destId="{8D61BE6E-96F5-4C24-8B58-6131A8FCA95C}" srcOrd="0" destOrd="3" presId="urn:microsoft.com/office/officeart/2005/8/layout/hList6"/>
    <dgm:cxn modelId="{E4AA8CAC-3793-4F67-B395-2118140194FD}" srcId="{238B2C7C-9516-4CFA-84C8-C8C7D7DF6977}" destId="{850D6C72-28F2-4216-8D8F-3778029FABA2}" srcOrd="2" destOrd="0" parTransId="{8BD6856B-C8E5-4A6C-BB9E-380AD4D791F0}" sibTransId="{893AA8E5-805B-45BD-88D1-671C0413AFBC}"/>
    <dgm:cxn modelId="{FFFC0E63-34D7-4E91-BA51-2CAAB7F76A10}" type="presOf" srcId="{850D6C72-28F2-4216-8D8F-3778029FABA2}" destId="{CF8C3AE0-54DD-4CB7-B8E2-1D5960851340}" srcOrd="0" destOrd="3" presId="urn:microsoft.com/office/officeart/2005/8/layout/hList6"/>
    <dgm:cxn modelId="{A1352ACD-AE1E-43DE-8D7B-F00D575CBC6C}" type="presParOf" srcId="{10ED5017-51D2-4D6F-A40E-3C2B66F1773D}" destId="{CF8C3AE0-54DD-4CB7-B8E2-1D5960851340}" srcOrd="0" destOrd="0" presId="urn:microsoft.com/office/officeart/2005/8/layout/hList6"/>
    <dgm:cxn modelId="{701BEA84-9DE0-48A9-BF0D-268C3F567D91}" type="presParOf" srcId="{10ED5017-51D2-4D6F-A40E-3C2B66F1773D}" destId="{2A918F4C-3B25-4778-B0E7-483E4F383A8C}" srcOrd="1" destOrd="0" presId="urn:microsoft.com/office/officeart/2005/8/layout/hList6"/>
    <dgm:cxn modelId="{28BAFF3F-F310-40CF-B692-486AB841CAFD}" type="presParOf" srcId="{10ED5017-51D2-4D6F-A40E-3C2B66F1773D}" destId="{8D61BE6E-96F5-4C24-8B58-6131A8FCA95C}" srcOrd="2" destOrd="0" presId="urn:microsoft.com/office/officeart/2005/8/layout/hList6"/>
    <dgm:cxn modelId="{71444184-AF03-4D7D-A80B-09084E135C38}" type="presParOf" srcId="{10ED5017-51D2-4D6F-A40E-3C2B66F1773D}" destId="{B5944D09-7E67-47C6-8641-A2603304A1B1}" srcOrd="3" destOrd="0" presId="urn:microsoft.com/office/officeart/2005/8/layout/hList6"/>
    <dgm:cxn modelId="{5B4BAD7D-FCEB-446A-BCC8-DB33B1E7CB66}" type="presParOf" srcId="{10ED5017-51D2-4D6F-A40E-3C2B66F1773D}" destId="{0AF24B89-75A6-44FF-9642-7D16E8F4A406}" srcOrd="4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80AD62D1-5C93-44F5-90A7-5F866B77C094}" type="doc">
      <dgm:prSet loTypeId="urn:microsoft.com/office/officeart/2005/8/layout/vList2" loCatId="list" qsTypeId="urn:microsoft.com/office/officeart/2005/8/quickstyle/simple1#7" qsCatId="simple" csTypeId="urn:microsoft.com/office/officeart/2005/8/colors/accent1_2#7" csCatId="accent1" phldr="1"/>
      <dgm:spPr/>
      <dgm:t>
        <a:bodyPr/>
        <a:lstStyle/>
        <a:p>
          <a:endParaRPr lang="en-US"/>
        </a:p>
      </dgm:t>
    </dgm:pt>
    <dgm:pt modelId="{33F6CDBA-E735-42C6-A616-98B35819AE36}">
      <dgm:prSet phldrT="[Text]"/>
      <dgm:spPr/>
      <dgm:t>
        <a:bodyPr/>
        <a:lstStyle/>
        <a:p>
          <a:r>
            <a:rPr lang="en-US" dirty="0" smtClean="0"/>
            <a:t>Clearly emphasize the “description of findings” and the “change as a result of what was learned” in forms that are used to collect assessment.</a:t>
          </a:r>
          <a:endParaRPr lang="en-US" dirty="0"/>
        </a:p>
      </dgm:t>
    </dgm:pt>
    <dgm:pt modelId="{4CAB3567-C1BF-4FFC-877A-2D826DE7043C}" type="parTrans" cxnId="{FAB44AC0-3557-4160-AAF0-5B4B262C4573}">
      <dgm:prSet/>
      <dgm:spPr/>
      <dgm:t>
        <a:bodyPr/>
        <a:lstStyle/>
        <a:p>
          <a:endParaRPr lang="en-US"/>
        </a:p>
      </dgm:t>
    </dgm:pt>
    <dgm:pt modelId="{01AF84D2-DDE9-41BB-A270-307D0A6D112D}" type="sibTrans" cxnId="{FAB44AC0-3557-4160-AAF0-5B4B262C4573}">
      <dgm:prSet/>
      <dgm:spPr/>
      <dgm:t>
        <a:bodyPr/>
        <a:lstStyle/>
        <a:p>
          <a:endParaRPr lang="en-US"/>
        </a:p>
      </dgm:t>
    </dgm:pt>
    <dgm:pt modelId="{C43812FF-AAC0-4FD5-8AD9-65040386A159}">
      <dgm:prSet phldrT="[Text]"/>
      <dgm:spPr/>
      <dgm:t>
        <a:bodyPr/>
        <a:lstStyle/>
        <a:p>
          <a:r>
            <a:rPr lang="en-US" dirty="0" smtClean="0"/>
            <a:t>The assessment cycle is really a story, or narrative, of program change—keep the focus on the telling of a story to ease anxiety.</a:t>
          </a:r>
          <a:endParaRPr lang="en-US" dirty="0"/>
        </a:p>
      </dgm:t>
    </dgm:pt>
    <dgm:pt modelId="{4F502F75-8CE7-402D-8169-B7A44B7744F8}" type="parTrans" cxnId="{974B10E0-46B5-4879-9EFC-F9095C08D70C}">
      <dgm:prSet/>
      <dgm:spPr/>
      <dgm:t>
        <a:bodyPr/>
        <a:lstStyle/>
        <a:p>
          <a:endParaRPr lang="en-US"/>
        </a:p>
      </dgm:t>
    </dgm:pt>
    <dgm:pt modelId="{61B62298-907B-43E5-A77B-DA2DD7E243D9}" type="sibTrans" cxnId="{974B10E0-46B5-4879-9EFC-F9095C08D70C}">
      <dgm:prSet/>
      <dgm:spPr/>
      <dgm:t>
        <a:bodyPr/>
        <a:lstStyle/>
        <a:p>
          <a:endParaRPr lang="en-US"/>
        </a:p>
      </dgm:t>
    </dgm:pt>
    <dgm:pt modelId="{4C7448B3-33C1-48E7-8E2C-70029A51F608}">
      <dgm:prSet phldrT="[Text]"/>
      <dgm:spPr/>
      <dgm:t>
        <a:bodyPr/>
        <a:lstStyle/>
        <a:p>
          <a:r>
            <a:rPr lang="en-US" dirty="0" smtClean="0"/>
            <a:t>Remind faculty that assessment and improvement effort will provide valuable evidence at the time of periodic program review.</a:t>
          </a:r>
          <a:endParaRPr lang="en-US" dirty="0"/>
        </a:p>
      </dgm:t>
    </dgm:pt>
    <dgm:pt modelId="{184B259B-4315-4008-A3D9-DD66E83B21BB}" type="parTrans" cxnId="{0F312005-0F96-4940-AF0E-10E3408949DA}">
      <dgm:prSet/>
      <dgm:spPr/>
      <dgm:t>
        <a:bodyPr/>
        <a:lstStyle/>
        <a:p>
          <a:endParaRPr lang="en-US"/>
        </a:p>
      </dgm:t>
    </dgm:pt>
    <dgm:pt modelId="{1A21B16F-5A4C-4993-82BA-4C8BB7275E35}" type="sibTrans" cxnId="{0F312005-0F96-4940-AF0E-10E3408949DA}">
      <dgm:prSet/>
      <dgm:spPr/>
      <dgm:t>
        <a:bodyPr/>
        <a:lstStyle/>
        <a:p>
          <a:endParaRPr lang="en-US"/>
        </a:p>
      </dgm:t>
    </dgm:pt>
    <dgm:pt modelId="{B880F986-920B-474D-8BB7-CC7977AC4057}">
      <dgm:prSet phldrT="[Text]"/>
      <dgm:spPr/>
      <dgm:t>
        <a:bodyPr/>
        <a:lstStyle/>
        <a:p>
          <a:r>
            <a:rPr lang="en-US" dirty="0" smtClean="0"/>
            <a:t>Collaborate with an office of measurement or institutional research that can be a resource for those who have data, but who are not sure how to look at it.</a:t>
          </a:r>
          <a:endParaRPr lang="en-US" dirty="0"/>
        </a:p>
      </dgm:t>
    </dgm:pt>
    <dgm:pt modelId="{5C650C75-0B0F-49F1-916E-1762ED63012F}" type="parTrans" cxnId="{DA8F9DD2-469B-4331-8926-E127344909A5}">
      <dgm:prSet/>
      <dgm:spPr/>
      <dgm:t>
        <a:bodyPr/>
        <a:lstStyle/>
        <a:p>
          <a:endParaRPr lang="en-US"/>
        </a:p>
      </dgm:t>
    </dgm:pt>
    <dgm:pt modelId="{A2C6C7F0-7867-40BC-8297-B7F4F9441BCE}" type="sibTrans" cxnId="{DA8F9DD2-469B-4331-8926-E127344909A5}">
      <dgm:prSet/>
      <dgm:spPr/>
      <dgm:t>
        <a:bodyPr/>
        <a:lstStyle/>
        <a:p>
          <a:endParaRPr lang="en-US"/>
        </a:p>
      </dgm:t>
    </dgm:pt>
    <dgm:pt modelId="{80ADCB4D-9C08-499A-8728-69173951F655}">
      <dgm:prSet phldrT="[Text]"/>
      <dgm:spPr/>
      <dgm:t>
        <a:bodyPr/>
        <a:lstStyle/>
        <a:p>
          <a:endParaRPr lang="en-US" dirty="0"/>
        </a:p>
      </dgm:t>
    </dgm:pt>
    <dgm:pt modelId="{1E0E4061-D61C-4BAE-A45C-B7781CC906E6}" type="parTrans" cxnId="{4C2A3797-AEB0-4C36-975E-16215A4418CC}">
      <dgm:prSet/>
      <dgm:spPr/>
      <dgm:t>
        <a:bodyPr/>
        <a:lstStyle/>
        <a:p>
          <a:endParaRPr lang="en-US"/>
        </a:p>
      </dgm:t>
    </dgm:pt>
    <dgm:pt modelId="{FE30AF4A-60D7-4D40-937F-449469219F40}" type="sibTrans" cxnId="{4C2A3797-AEB0-4C36-975E-16215A4418CC}">
      <dgm:prSet/>
      <dgm:spPr/>
      <dgm:t>
        <a:bodyPr/>
        <a:lstStyle/>
        <a:p>
          <a:endParaRPr lang="en-US"/>
        </a:p>
      </dgm:t>
    </dgm:pt>
    <dgm:pt modelId="{FF56E41A-6682-4D6F-ACAE-CCF3B28D4707}">
      <dgm:prSet phldrT="[Text]"/>
      <dgm:spPr/>
      <dgm:t>
        <a:bodyPr/>
        <a:lstStyle/>
        <a:p>
          <a:endParaRPr lang="en-US" dirty="0"/>
        </a:p>
      </dgm:t>
    </dgm:pt>
    <dgm:pt modelId="{5A545418-363E-4ED4-B5C1-1197715F72FC}" type="parTrans" cxnId="{720B117B-6BBE-4C62-A8E9-7292A2B36329}">
      <dgm:prSet/>
      <dgm:spPr/>
      <dgm:t>
        <a:bodyPr/>
        <a:lstStyle/>
        <a:p>
          <a:endParaRPr lang="en-US"/>
        </a:p>
      </dgm:t>
    </dgm:pt>
    <dgm:pt modelId="{99137E82-2446-45C7-AA1E-A2D374AC587C}" type="sibTrans" cxnId="{720B117B-6BBE-4C62-A8E9-7292A2B36329}">
      <dgm:prSet/>
      <dgm:spPr/>
      <dgm:t>
        <a:bodyPr/>
        <a:lstStyle/>
        <a:p>
          <a:endParaRPr lang="en-US"/>
        </a:p>
      </dgm:t>
    </dgm:pt>
    <dgm:pt modelId="{ECB6086B-B2D9-4232-898A-700CEEC36334}" type="pres">
      <dgm:prSet presAssocID="{80AD62D1-5C93-44F5-90A7-5F866B77C09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6F026F4-9C21-4F8C-B298-F0AD2931B270}" type="pres">
      <dgm:prSet presAssocID="{33F6CDBA-E735-42C6-A616-98B35819AE36}" presName="parentText" presStyleLbl="node1" presStyleIdx="0" presStyleCnt="2" custScaleY="77793" custLinFactNeighborY="-3130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769A287-8858-4453-A947-8338664AEE2C}" type="pres">
      <dgm:prSet presAssocID="{33F6CDBA-E735-42C6-A616-98B35819AE36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B64B3DF-212D-4F00-A821-BE35A48FDD38}" type="pres">
      <dgm:prSet presAssocID="{4C7448B3-33C1-48E7-8E2C-70029A51F608}" presName="parentText" presStyleLbl="node1" presStyleIdx="1" presStyleCnt="2" custScaleY="73539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E00AEF7-5E3B-47B2-9BA2-542CD2EA4E25}" type="pres">
      <dgm:prSet presAssocID="{4C7448B3-33C1-48E7-8E2C-70029A51F608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B820091-754A-4DD7-B916-CA8F090166A8}" type="presOf" srcId="{33F6CDBA-E735-42C6-A616-98B35819AE36}" destId="{26F026F4-9C21-4F8C-B298-F0AD2931B270}" srcOrd="0" destOrd="0" presId="urn:microsoft.com/office/officeart/2005/8/layout/vList2"/>
    <dgm:cxn modelId="{620AB4DE-6F7C-4B1C-BAE1-887C95843641}" type="presOf" srcId="{4C7448B3-33C1-48E7-8E2C-70029A51F608}" destId="{BB64B3DF-212D-4F00-A821-BE35A48FDD38}" srcOrd="0" destOrd="0" presId="urn:microsoft.com/office/officeart/2005/8/layout/vList2"/>
    <dgm:cxn modelId="{0F312005-0F96-4940-AF0E-10E3408949DA}" srcId="{80AD62D1-5C93-44F5-90A7-5F866B77C094}" destId="{4C7448B3-33C1-48E7-8E2C-70029A51F608}" srcOrd="1" destOrd="0" parTransId="{184B259B-4315-4008-A3D9-DD66E83B21BB}" sibTransId="{1A21B16F-5A4C-4993-82BA-4C8BB7275E35}"/>
    <dgm:cxn modelId="{8D517413-5461-433D-9CCE-61912EFC70AA}" type="presOf" srcId="{FF56E41A-6682-4D6F-ACAE-CCF3B28D4707}" destId="{4769A287-8858-4453-A947-8338664AEE2C}" srcOrd="0" destOrd="0" presId="urn:microsoft.com/office/officeart/2005/8/layout/vList2"/>
    <dgm:cxn modelId="{18BBB5C1-629A-4D8D-AC29-FF8CFE7CDB62}" type="presOf" srcId="{80ADCB4D-9C08-499A-8728-69173951F655}" destId="{7E00AEF7-5E3B-47B2-9BA2-542CD2EA4E25}" srcOrd="0" destOrd="0" presId="urn:microsoft.com/office/officeart/2005/8/layout/vList2"/>
    <dgm:cxn modelId="{1B0C2577-29F4-4AD7-B315-34EE36C01D02}" type="presOf" srcId="{B880F986-920B-474D-8BB7-CC7977AC4057}" destId="{7E00AEF7-5E3B-47B2-9BA2-542CD2EA4E25}" srcOrd="0" destOrd="1" presId="urn:microsoft.com/office/officeart/2005/8/layout/vList2"/>
    <dgm:cxn modelId="{4C2A3797-AEB0-4C36-975E-16215A4418CC}" srcId="{4C7448B3-33C1-48E7-8E2C-70029A51F608}" destId="{80ADCB4D-9C08-499A-8728-69173951F655}" srcOrd="0" destOrd="0" parTransId="{1E0E4061-D61C-4BAE-A45C-B7781CC906E6}" sibTransId="{FE30AF4A-60D7-4D40-937F-449469219F40}"/>
    <dgm:cxn modelId="{974B10E0-46B5-4879-9EFC-F9095C08D70C}" srcId="{33F6CDBA-E735-42C6-A616-98B35819AE36}" destId="{C43812FF-AAC0-4FD5-8AD9-65040386A159}" srcOrd="1" destOrd="0" parTransId="{4F502F75-8CE7-402D-8169-B7A44B7744F8}" sibTransId="{61B62298-907B-43E5-A77B-DA2DD7E243D9}"/>
    <dgm:cxn modelId="{7D110DEE-5FE4-43BD-80FA-C85951D9F51E}" type="presOf" srcId="{C43812FF-AAC0-4FD5-8AD9-65040386A159}" destId="{4769A287-8858-4453-A947-8338664AEE2C}" srcOrd="0" destOrd="1" presId="urn:microsoft.com/office/officeart/2005/8/layout/vList2"/>
    <dgm:cxn modelId="{DA8F9DD2-469B-4331-8926-E127344909A5}" srcId="{4C7448B3-33C1-48E7-8E2C-70029A51F608}" destId="{B880F986-920B-474D-8BB7-CC7977AC4057}" srcOrd="1" destOrd="0" parTransId="{5C650C75-0B0F-49F1-916E-1762ED63012F}" sibTransId="{A2C6C7F0-7867-40BC-8297-B7F4F9441BCE}"/>
    <dgm:cxn modelId="{720B117B-6BBE-4C62-A8E9-7292A2B36329}" srcId="{33F6CDBA-E735-42C6-A616-98B35819AE36}" destId="{FF56E41A-6682-4D6F-ACAE-CCF3B28D4707}" srcOrd="0" destOrd="0" parTransId="{5A545418-363E-4ED4-B5C1-1197715F72FC}" sibTransId="{99137E82-2446-45C7-AA1E-A2D374AC587C}"/>
    <dgm:cxn modelId="{78F9D7D8-3E3C-4413-97A7-2D0A09C8C36D}" type="presOf" srcId="{80AD62D1-5C93-44F5-90A7-5F866B77C094}" destId="{ECB6086B-B2D9-4232-898A-700CEEC36334}" srcOrd="0" destOrd="0" presId="urn:microsoft.com/office/officeart/2005/8/layout/vList2"/>
    <dgm:cxn modelId="{FAB44AC0-3557-4160-AAF0-5B4B262C4573}" srcId="{80AD62D1-5C93-44F5-90A7-5F866B77C094}" destId="{33F6CDBA-E735-42C6-A616-98B35819AE36}" srcOrd="0" destOrd="0" parTransId="{4CAB3567-C1BF-4FFC-877A-2D826DE7043C}" sibTransId="{01AF84D2-DDE9-41BB-A270-307D0A6D112D}"/>
    <dgm:cxn modelId="{23D44F25-55CB-41A3-B9EC-CCBFD3CC238D}" type="presParOf" srcId="{ECB6086B-B2D9-4232-898A-700CEEC36334}" destId="{26F026F4-9C21-4F8C-B298-F0AD2931B270}" srcOrd="0" destOrd="0" presId="urn:microsoft.com/office/officeart/2005/8/layout/vList2"/>
    <dgm:cxn modelId="{629714CD-5326-44D4-A9F8-5A4F82236DCA}" type="presParOf" srcId="{ECB6086B-B2D9-4232-898A-700CEEC36334}" destId="{4769A287-8858-4453-A947-8338664AEE2C}" srcOrd="1" destOrd="0" presId="urn:microsoft.com/office/officeart/2005/8/layout/vList2"/>
    <dgm:cxn modelId="{4FE9BF87-2E05-458E-9B2E-5593366B1B8A}" type="presParOf" srcId="{ECB6086B-B2D9-4232-898A-700CEEC36334}" destId="{BB64B3DF-212D-4F00-A821-BE35A48FDD38}" srcOrd="2" destOrd="0" presId="urn:microsoft.com/office/officeart/2005/8/layout/vList2"/>
    <dgm:cxn modelId="{DE2067E9-2B03-487F-B9A7-C4358794B6EB}" type="presParOf" srcId="{ECB6086B-B2D9-4232-898A-700CEEC36334}" destId="{7E00AEF7-5E3B-47B2-9BA2-542CD2EA4E25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F0900C97-B372-4DE8-9A8E-66770EE5E343}" type="doc">
      <dgm:prSet loTypeId="urn:microsoft.com/office/officeart/2005/8/layout/hProcess4" loCatId="process" qsTypeId="urn:microsoft.com/office/officeart/2005/8/quickstyle/simple1#8" qsCatId="simple" csTypeId="urn:microsoft.com/office/officeart/2005/8/colors/accent1_2#8" csCatId="accent1" phldr="1"/>
      <dgm:spPr/>
      <dgm:t>
        <a:bodyPr/>
        <a:lstStyle/>
        <a:p>
          <a:endParaRPr lang="en-US"/>
        </a:p>
      </dgm:t>
    </dgm:pt>
    <dgm:pt modelId="{C4F51261-05EF-408F-A5EC-B8D3629C87FE}">
      <dgm:prSet phldrT="[Text]"/>
      <dgm:spPr/>
      <dgm:t>
        <a:bodyPr/>
        <a:lstStyle/>
        <a:p>
          <a:r>
            <a:rPr lang="en-US" dirty="0" smtClean="0"/>
            <a:t>Summer Workshop</a:t>
          </a:r>
          <a:endParaRPr lang="en-US" dirty="0"/>
        </a:p>
      </dgm:t>
    </dgm:pt>
    <dgm:pt modelId="{C3D22A6C-FF38-45C3-B551-02C9806CD6E2}" type="parTrans" cxnId="{DD5DF81B-13B6-4D54-AF60-11447BC7BC7F}">
      <dgm:prSet/>
      <dgm:spPr/>
      <dgm:t>
        <a:bodyPr/>
        <a:lstStyle/>
        <a:p>
          <a:endParaRPr lang="en-US"/>
        </a:p>
      </dgm:t>
    </dgm:pt>
    <dgm:pt modelId="{3E6DDC37-C257-4BE9-B8DF-1AF87C514427}" type="sibTrans" cxnId="{DD5DF81B-13B6-4D54-AF60-11447BC7BC7F}">
      <dgm:prSet/>
      <dgm:spPr/>
      <dgm:t>
        <a:bodyPr/>
        <a:lstStyle/>
        <a:p>
          <a:endParaRPr lang="en-US"/>
        </a:p>
      </dgm:t>
    </dgm:pt>
    <dgm:pt modelId="{3B54A113-F5FD-47EC-9BFE-A6D5E67BEFA5}">
      <dgm:prSet phldrT="[Text]" custT="1"/>
      <dgm:spPr/>
      <dgm:t>
        <a:bodyPr/>
        <a:lstStyle/>
        <a:p>
          <a:r>
            <a:rPr lang="en-US" sz="1400" dirty="0" smtClean="0"/>
            <a:t>Series of working sessions to develop an improvement project</a:t>
          </a:r>
          <a:endParaRPr lang="en-US" sz="1400" dirty="0"/>
        </a:p>
      </dgm:t>
    </dgm:pt>
    <dgm:pt modelId="{1461D1D1-9F1C-4B99-8C1B-1FEDF033C424}" type="parTrans" cxnId="{0EAB0816-CBFD-4D97-B266-DD3E432AE1F4}">
      <dgm:prSet/>
      <dgm:spPr/>
      <dgm:t>
        <a:bodyPr/>
        <a:lstStyle/>
        <a:p>
          <a:endParaRPr lang="en-US"/>
        </a:p>
      </dgm:t>
    </dgm:pt>
    <dgm:pt modelId="{37D15D70-213D-4DE0-B1E7-4EFA27B837D0}" type="sibTrans" cxnId="{0EAB0816-CBFD-4D97-B266-DD3E432AE1F4}">
      <dgm:prSet/>
      <dgm:spPr/>
      <dgm:t>
        <a:bodyPr/>
        <a:lstStyle/>
        <a:p>
          <a:endParaRPr lang="en-US"/>
        </a:p>
      </dgm:t>
    </dgm:pt>
    <dgm:pt modelId="{E4BAD922-B90F-4CA7-844B-A5ADF7FDAF3F}">
      <dgm:prSet phldrT="[Text]" custT="1"/>
      <dgm:spPr/>
      <dgm:t>
        <a:bodyPr/>
        <a:lstStyle/>
        <a:p>
          <a:r>
            <a:rPr lang="en-US" sz="1400" dirty="0" smtClean="0"/>
            <a:t>Degree program leaders and student services administrators exchanged stories about their projects</a:t>
          </a:r>
          <a:endParaRPr lang="en-US" sz="1400" dirty="0"/>
        </a:p>
      </dgm:t>
    </dgm:pt>
    <dgm:pt modelId="{8D64129F-05C2-40D1-B49C-818ECCB98309}" type="parTrans" cxnId="{37602F50-AC76-4C2C-8ED2-948B6A7FF211}">
      <dgm:prSet/>
      <dgm:spPr/>
      <dgm:t>
        <a:bodyPr/>
        <a:lstStyle/>
        <a:p>
          <a:endParaRPr lang="en-US"/>
        </a:p>
      </dgm:t>
    </dgm:pt>
    <dgm:pt modelId="{A277AE08-B0CF-4B4B-B4AD-3A0D99CC2452}" type="sibTrans" cxnId="{37602F50-AC76-4C2C-8ED2-948B6A7FF211}">
      <dgm:prSet/>
      <dgm:spPr/>
      <dgm:t>
        <a:bodyPr/>
        <a:lstStyle/>
        <a:p>
          <a:endParaRPr lang="en-US"/>
        </a:p>
      </dgm:t>
    </dgm:pt>
    <dgm:pt modelId="{E9D604B7-BAA8-4D2E-B404-3B00C6E23E35}">
      <dgm:prSet phldrT="[Text]"/>
      <dgm:spPr/>
      <dgm:t>
        <a:bodyPr/>
        <a:lstStyle/>
        <a:p>
          <a:r>
            <a:rPr lang="en-US" dirty="0" smtClean="0"/>
            <a:t>Assessment Committee Workgroup Meetings</a:t>
          </a:r>
        </a:p>
        <a:p>
          <a:r>
            <a:rPr lang="en-US" dirty="0" smtClean="0"/>
            <a:t>(Associate Deans )</a:t>
          </a:r>
          <a:endParaRPr lang="en-US" dirty="0"/>
        </a:p>
      </dgm:t>
    </dgm:pt>
    <dgm:pt modelId="{16EAB255-04DA-4980-B831-7A64BEE71D7A}" type="parTrans" cxnId="{B22D047B-CD27-4969-84A1-1A81EA03BFED}">
      <dgm:prSet/>
      <dgm:spPr/>
      <dgm:t>
        <a:bodyPr/>
        <a:lstStyle/>
        <a:p>
          <a:endParaRPr lang="en-US"/>
        </a:p>
      </dgm:t>
    </dgm:pt>
    <dgm:pt modelId="{22CE73F2-9582-4C43-B30D-8E9F350D4343}" type="sibTrans" cxnId="{B22D047B-CD27-4969-84A1-1A81EA03BFED}">
      <dgm:prSet/>
      <dgm:spPr/>
      <dgm:t>
        <a:bodyPr/>
        <a:lstStyle/>
        <a:p>
          <a:endParaRPr lang="en-US"/>
        </a:p>
      </dgm:t>
    </dgm:pt>
    <dgm:pt modelId="{2331015F-28A2-4D3E-8A2B-64B3A09DFEC5}">
      <dgm:prSet phldrT="[Text]" custT="1"/>
      <dgm:spPr/>
      <dgm:t>
        <a:bodyPr/>
        <a:lstStyle/>
        <a:p>
          <a:r>
            <a:rPr lang="en-US" sz="1400" dirty="0" smtClean="0"/>
            <a:t>Monthly presentations of exemplary assessment by school administrators and their faculty</a:t>
          </a:r>
          <a:endParaRPr lang="en-US" sz="1400" dirty="0"/>
        </a:p>
      </dgm:t>
    </dgm:pt>
    <dgm:pt modelId="{D9389205-31D2-4D6D-834D-3BFF899A6B08}" type="parTrans" cxnId="{28B37D72-E150-4196-87F6-E163463C8A13}">
      <dgm:prSet/>
      <dgm:spPr/>
      <dgm:t>
        <a:bodyPr/>
        <a:lstStyle/>
        <a:p>
          <a:endParaRPr lang="en-US"/>
        </a:p>
      </dgm:t>
    </dgm:pt>
    <dgm:pt modelId="{C62284A5-919C-4468-8ED3-ACE6189AF368}" type="sibTrans" cxnId="{28B37D72-E150-4196-87F6-E163463C8A13}">
      <dgm:prSet/>
      <dgm:spPr/>
      <dgm:t>
        <a:bodyPr/>
        <a:lstStyle/>
        <a:p>
          <a:endParaRPr lang="en-US"/>
        </a:p>
      </dgm:t>
    </dgm:pt>
    <dgm:pt modelId="{804A7FB5-ECEE-4342-ADD7-7C22721A0FA3}">
      <dgm:prSet phldrT="[Text]"/>
      <dgm:spPr/>
      <dgm:t>
        <a:bodyPr/>
        <a:lstStyle/>
        <a:p>
          <a:r>
            <a:rPr lang="en-US" dirty="0" smtClean="0"/>
            <a:t>Website</a:t>
          </a:r>
          <a:endParaRPr lang="en-US" dirty="0"/>
        </a:p>
      </dgm:t>
    </dgm:pt>
    <dgm:pt modelId="{25014505-2046-45E1-AD77-FF3DF144A715}" type="parTrans" cxnId="{6CCE9A9A-7115-45DD-BE9D-7F0219BBDB1B}">
      <dgm:prSet/>
      <dgm:spPr/>
      <dgm:t>
        <a:bodyPr/>
        <a:lstStyle/>
        <a:p>
          <a:endParaRPr lang="en-US"/>
        </a:p>
      </dgm:t>
    </dgm:pt>
    <dgm:pt modelId="{F82633AF-D406-4CF3-AD2B-CD07A3C30C50}" type="sibTrans" cxnId="{6CCE9A9A-7115-45DD-BE9D-7F0219BBDB1B}">
      <dgm:prSet/>
      <dgm:spPr/>
      <dgm:t>
        <a:bodyPr/>
        <a:lstStyle/>
        <a:p>
          <a:endParaRPr lang="en-US"/>
        </a:p>
      </dgm:t>
    </dgm:pt>
    <dgm:pt modelId="{55F654DB-7885-4BD9-B351-A4BDFBD801D3}">
      <dgm:prSet phldrT="[Text]" custT="1"/>
      <dgm:spPr/>
      <dgm:t>
        <a:bodyPr/>
        <a:lstStyle/>
        <a:p>
          <a:r>
            <a:rPr lang="en-US" sz="1400" dirty="0" smtClean="0"/>
            <a:t>Institution-wide website that is used for reporting assessment data is also a library of assessment cycle reports and assessment tools that coordinators can access and contribute to</a:t>
          </a:r>
          <a:endParaRPr lang="en-US" sz="1400" dirty="0"/>
        </a:p>
      </dgm:t>
    </dgm:pt>
    <dgm:pt modelId="{E4E11CE3-D7E3-41DC-B632-ECC32ACF6F37}" type="parTrans" cxnId="{4FCD04A7-6C3B-491E-8DB2-533CCAD1D142}">
      <dgm:prSet/>
      <dgm:spPr/>
      <dgm:t>
        <a:bodyPr/>
        <a:lstStyle/>
        <a:p>
          <a:endParaRPr lang="en-US"/>
        </a:p>
      </dgm:t>
    </dgm:pt>
    <dgm:pt modelId="{0658CB14-2A5D-4C2B-A681-D59A1A2DD232}" type="sibTrans" cxnId="{4FCD04A7-6C3B-491E-8DB2-533CCAD1D142}">
      <dgm:prSet/>
      <dgm:spPr/>
      <dgm:t>
        <a:bodyPr/>
        <a:lstStyle/>
        <a:p>
          <a:endParaRPr lang="en-US"/>
        </a:p>
      </dgm:t>
    </dgm:pt>
    <dgm:pt modelId="{7D98C429-EFFD-497F-B459-C6DE5C93033F}">
      <dgm:prSet phldrT="[Text]" custT="1"/>
      <dgm:spPr/>
      <dgm:t>
        <a:bodyPr/>
        <a:lstStyle/>
        <a:p>
          <a:endParaRPr lang="en-US" sz="1400" dirty="0"/>
        </a:p>
      </dgm:t>
    </dgm:pt>
    <dgm:pt modelId="{DDFB635D-3ADF-4D37-BF2B-A49C9693AE34}" type="parTrans" cxnId="{DE363580-13AC-48AA-8264-CBB527643218}">
      <dgm:prSet/>
      <dgm:spPr/>
      <dgm:t>
        <a:bodyPr/>
        <a:lstStyle/>
        <a:p>
          <a:endParaRPr lang="en-US"/>
        </a:p>
      </dgm:t>
    </dgm:pt>
    <dgm:pt modelId="{D46F8DF1-38BD-4945-BD22-BCCADD4CC409}" type="sibTrans" cxnId="{DE363580-13AC-48AA-8264-CBB527643218}">
      <dgm:prSet/>
      <dgm:spPr/>
      <dgm:t>
        <a:bodyPr/>
        <a:lstStyle/>
        <a:p>
          <a:endParaRPr lang="en-US"/>
        </a:p>
      </dgm:t>
    </dgm:pt>
    <dgm:pt modelId="{C66D5EBA-AF6E-4E1E-B842-C6B29CBD55CB}" type="pres">
      <dgm:prSet presAssocID="{F0900C97-B372-4DE8-9A8E-66770EE5E34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6404A9A-8086-402D-9307-FC652DCB27E7}" type="pres">
      <dgm:prSet presAssocID="{F0900C97-B372-4DE8-9A8E-66770EE5E343}" presName="tSp" presStyleCnt="0"/>
      <dgm:spPr/>
    </dgm:pt>
    <dgm:pt modelId="{B67E3D70-A9EB-4293-9F5F-1AEAB4246040}" type="pres">
      <dgm:prSet presAssocID="{F0900C97-B372-4DE8-9A8E-66770EE5E343}" presName="bSp" presStyleCnt="0"/>
      <dgm:spPr/>
    </dgm:pt>
    <dgm:pt modelId="{49B62184-2D1D-4D28-95B9-4220C8AA217D}" type="pres">
      <dgm:prSet presAssocID="{F0900C97-B372-4DE8-9A8E-66770EE5E343}" presName="process" presStyleCnt="0"/>
      <dgm:spPr/>
    </dgm:pt>
    <dgm:pt modelId="{9D3E3CC5-A7D1-4513-97C4-1D6B6FC2F219}" type="pres">
      <dgm:prSet presAssocID="{C4F51261-05EF-408F-A5EC-B8D3629C87FE}" presName="composite1" presStyleCnt="0"/>
      <dgm:spPr/>
    </dgm:pt>
    <dgm:pt modelId="{7BE80FE2-97BE-4CED-AD8B-07ED566C1617}" type="pres">
      <dgm:prSet presAssocID="{C4F51261-05EF-408F-A5EC-B8D3629C87FE}" presName="dummyNode1" presStyleLbl="node1" presStyleIdx="0" presStyleCnt="3"/>
      <dgm:spPr/>
    </dgm:pt>
    <dgm:pt modelId="{9B43B03A-16A2-4171-8A77-5300B4DAFE57}" type="pres">
      <dgm:prSet presAssocID="{C4F51261-05EF-408F-A5EC-B8D3629C87FE}" presName="childNode1" presStyleLbl="bgAcc1" presStyleIdx="0" presStyleCnt="3" custScaleY="22199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43EE528-5AF1-4FDD-BF05-47D4994AF7DE}" type="pres">
      <dgm:prSet presAssocID="{C4F51261-05EF-408F-A5EC-B8D3629C87FE}" presName="childNode1tx" presStyleLbl="bg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04522F4-430D-4F57-90F0-B0DCFC154FB3}" type="pres">
      <dgm:prSet presAssocID="{C4F51261-05EF-408F-A5EC-B8D3629C87FE}" presName="parentNode1" presStyleLbl="node1" presStyleIdx="0" presStyleCnt="3" custLinFactNeighborX="-2288" custLinFactNeighborY="8460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375F434-D927-413E-B7CF-31FE2AE6A033}" type="pres">
      <dgm:prSet presAssocID="{C4F51261-05EF-408F-A5EC-B8D3629C87FE}" presName="connSite1" presStyleCnt="0"/>
      <dgm:spPr/>
    </dgm:pt>
    <dgm:pt modelId="{E8FCF6CD-512A-404A-A8F0-F1F348E33754}" type="pres">
      <dgm:prSet presAssocID="{3E6DDC37-C257-4BE9-B8DF-1AF87C514427}" presName="Name9" presStyleLbl="sibTrans2D1" presStyleIdx="0" presStyleCnt="2"/>
      <dgm:spPr/>
      <dgm:t>
        <a:bodyPr/>
        <a:lstStyle/>
        <a:p>
          <a:endParaRPr lang="en-US"/>
        </a:p>
      </dgm:t>
    </dgm:pt>
    <dgm:pt modelId="{1AD0EABC-8AB6-4787-B901-AAD78C52E9C6}" type="pres">
      <dgm:prSet presAssocID="{E9D604B7-BAA8-4D2E-B404-3B00C6E23E35}" presName="composite2" presStyleCnt="0"/>
      <dgm:spPr/>
    </dgm:pt>
    <dgm:pt modelId="{90AE6B59-F9B5-419F-86AD-AE299406FABF}" type="pres">
      <dgm:prSet presAssocID="{E9D604B7-BAA8-4D2E-B404-3B00C6E23E35}" presName="dummyNode2" presStyleLbl="node1" presStyleIdx="0" presStyleCnt="3"/>
      <dgm:spPr/>
    </dgm:pt>
    <dgm:pt modelId="{18FF2457-1815-4C93-9E36-DBA4709BBE66}" type="pres">
      <dgm:prSet presAssocID="{E9D604B7-BAA8-4D2E-B404-3B00C6E23E35}" presName="childNode2" presStyleLbl="bgAcc1" presStyleIdx="1" presStyleCnt="3" custScaleY="17869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6077B15-1BC9-40B1-B4C6-E3A1CC8EE193}" type="pres">
      <dgm:prSet presAssocID="{E9D604B7-BAA8-4D2E-B404-3B00C6E23E35}" presName="childNode2tx" presStyleLbl="bg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B5B5658-DBC5-44D0-9309-B5C279EA2BE3}" type="pres">
      <dgm:prSet presAssocID="{E9D604B7-BAA8-4D2E-B404-3B00C6E23E35}" presName="parentNode2" presStyleLbl="node1" presStyleIdx="1" presStyleCnt="3" custScaleY="166980" custLinFactNeighborX="-4209" custLinFactNeighborY="-9207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AC9F954-B443-4A1D-ADEF-873BB61990CB}" type="pres">
      <dgm:prSet presAssocID="{E9D604B7-BAA8-4D2E-B404-3B00C6E23E35}" presName="connSite2" presStyleCnt="0"/>
      <dgm:spPr/>
    </dgm:pt>
    <dgm:pt modelId="{F446F7FD-CB84-464C-AD29-DFECBCE85929}" type="pres">
      <dgm:prSet presAssocID="{22CE73F2-9582-4C43-B30D-8E9F350D4343}" presName="Name18" presStyleLbl="sibTrans2D1" presStyleIdx="1" presStyleCnt="2"/>
      <dgm:spPr/>
      <dgm:t>
        <a:bodyPr/>
        <a:lstStyle/>
        <a:p>
          <a:endParaRPr lang="en-US"/>
        </a:p>
      </dgm:t>
    </dgm:pt>
    <dgm:pt modelId="{1E455E69-0044-4589-B2B9-E713DB48FC5F}" type="pres">
      <dgm:prSet presAssocID="{804A7FB5-ECEE-4342-ADD7-7C22721A0FA3}" presName="composite1" presStyleCnt="0"/>
      <dgm:spPr/>
    </dgm:pt>
    <dgm:pt modelId="{062A4B7B-40DB-44AA-9B5F-9122D4F9BFB1}" type="pres">
      <dgm:prSet presAssocID="{804A7FB5-ECEE-4342-ADD7-7C22721A0FA3}" presName="dummyNode1" presStyleLbl="node1" presStyleIdx="1" presStyleCnt="3"/>
      <dgm:spPr/>
    </dgm:pt>
    <dgm:pt modelId="{702B087D-BA92-4B13-81EF-AB630E13DA75}" type="pres">
      <dgm:prSet presAssocID="{804A7FB5-ECEE-4342-ADD7-7C22721A0FA3}" presName="childNode1" presStyleLbl="bgAcc1" presStyleIdx="2" presStyleCnt="3" custScaleY="22994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FDCB3F8-88E1-4ECE-9CD6-9CD2861FC3EE}" type="pres">
      <dgm:prSet presAssocID="{804A7FB5-ECEE-4342-ADD7-7C22721A0FA3}" presName="childNode1tx" presStyleLbl="bg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B171BC2-0E43-4305-A869-53A64D6FE04B}" type="pres">
      <dgm:prSet presAssocID="{804A7FB5-ECEE-4342-ADD7-7C22721A0FA3}" presName="parentNode1" presStyleLbl="node1" presStyleIdx="2" presStyleCnt="3" custLinFactNeighborX="-2339" custLinFactNeighborY="9413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C2B3ACA-D666-416F-AFA8-1FDB7373E1EE}" type="pres">
      <dgm:prSet presAssocID="{804A7FB5-ECEE-4342-ADD7-7C22721A0FA3}" presName="connSite1" presStyleCnt="0"/>
      <dgm:spPr/>
    </dgm:pt>
  </dgm:ptLst>
  <dgm:cxnLst>
    <dgm:cxn modelId="{185F5A49-AEBD-496F-AECD-FA2C0837B6BC}" type="presOf" srcId="{22CE73F2-9582-4C43-B30D-8E9F350D4343}" destId="{F446F7FD-CB84-464C-AD29-DFECBCE85929}" srcOrd="0" destOrd="0" presId="urn:microsoft.com/office/officeart/2005/8/layout/hProcess4"/>
    <dgm:cxn modelId="{B22D047B-CD27-4969-84A1-1A81EA03BFED}" srcId="{F0900C97-B372-4DE8-9A8E-66770EE5E343}" destId="{E9D604B7-BAA8-4D2E-B404-3B00C6E23E35}" srcOrd="1" destOrd="0" parTransId="{16EAB255-04DA-4980-B831-7A64BEE71D7A}" sibTransId="{22CE73F2-9582-4C43-B30D-8E9F350D4343}"/>
    <dgm:cxn modelId="{773288CB-10DF-4562-935B-7374AE742461}" type="presOf" srcId="{3B54A113-F5FD-47EC-9BFE-A6D5E67BEFA5}" destId="{243EE528-5AF1-4FDD-BF05-47D4994AF7DE}" srcOrd="1" destOrd="0" presId="urn:microsoft.com/office/officeart/2005/8/layout/hProcess4"/>
    <dgm:cxn modelId="{DD5DF81B-13B6-4D54-AF60-11447BC7BC7F}" srcId="{F0900C97-B372-4DE8-9A8E-66770EE5E343}" destId="{C4F51261-05EF-408F-A5EC-B8D3629C87FE}" srcOrd="0" destOrd="0" parTransId="{C3D22A6C-FF38-45C3-B551-02C9806CD6E2}" sibTransId="{3E6DDC37-C257-4BE9-B8DF-1AF87C514427}"/>
    <dgm:cxn modelId="{4B328986-839C-4609-B792-EADDAC2A8800}" type="presOf" srcId="{55F654DB-7885-4BD9-B351-A4BDFBD801D3}" destId="{702B087D-BA92-4B13-81EF-AB630E13DA75}" srcOrd="0" destOrd="0" presId="urn:microsoft.com/office/officeart/2005/8/layout/hProcess4"/>
    <dgm:cxn modelId="{D6DAD2B7-FCBE-436F-B44D-B60DDF607DD9}" type="presOf" srcId="{E4BAD922-B90F-4CA7-844B-A5ADF7FDAF3F}" destId="{9B43B03A-16A2-4171-8A77-5300B4DAFE57}" srcOrd="0" destOrd="2" presId="urn:microsoft.com/office/officeart/2005/8/layout/hProcess4"/>
    <dgm:cxn modelId="{10EE54A3-3B50-4902-A550-702373D67869}" type="presOf" srcId="{2331015F-28A2-4D3E-8A2B-64B3A09DFEC5}" destId="{F6077B15-1BC9-40B1-B4C6-E3A1CC8EE193}" srcOrd="1" destOrd="0" presId="urn:microsoft.com/office/officeart/2005/8/layout/hProcess4"/>
    <dgm:cxn modelId="{5B4F433D-AFD9-4594-93E0-029E1997FED5}" type="presOf" srcId="{C4F51261-05EF-408F-A5EC-B8D3629C87FE}" destId="{A04522F4-430D-4F57-90F0-B0DCFC154FB3}" srcOrd="0" destOrd="0" presId="urn:microsoft.com/office/officeart/2005/8/layout/hProcess4"/>
    <dgm:cxn modelId="{11204C21-664F-4D85-82E8-4FCC8EB3C9AF}" type="presOf" srcId="{E9D604B7-BAA8-4D2E-B404-3B00C6E23E35}" destId="{1B5B5658-DBC5-44D0-9309-B5C279EA2BE3}" srcOrd="0" destOrd="0" presId="urn:microsoft.com/office/officeart/2005/8/layout/hProcess4"/>
    <dgm:cxn modelId="{6CCE9A9A-7115-45DD-BE9D-7F0219BBDB1B}" srcId="{F0900C97-B372-4DE8-9A8E-66770EE5E343}" destId="{804A7FB5-ECEE-4342-ADD7-7C22721A0FA3}" srcOrd="2" destOrd="0" parTransId="{25014505-2046-45E1-AD77-FF3DF144A715}" sibTransId="{F82633AF-D406-4CF3-AD2B-CD07A3C30C50}"/>
    <dgm:cxn modelId="{C44BD85E-BE12-4D5C-830E-29F3A8B12479}" type="presOf" srcId="{3E6DDC37-C257-4BE9-B8DF-1AF87C514427}" destId="{E8FCF6CD-512A-404A-A8F0-F1F348E33754}" srcOrd="0" destOrd="0" presId="urn:microsoft.com/office/officeart/2005/8/layout/hProcess4"/>
    <dgm:cxn modelId="{28B37D72-E150-4196-87F6-E163463C8A13}" srcId="{E9D604B7-BAA8-4D2E-B404-3B00C6E23E35}" destId="{2331015F-28A2-4D3E-8A2B-64B3A09DFEC5}" srcOrd="0" destOrd="0" parTransId="{D9389205-31D2-4D6D-834D-3BFF899A6B08}" sibTransId="{C62284A5-919C-4468-8ED3-ACE6189AF368}"/>
    <dgm:cxn modelId="{5D58F569-1252-426C-A5E7-0051BC596CB4}" type="presOf" srcId="{2331015F-28A2-4D3E-8A2B-64B3A09DFEC5}" destId="{18FF2457-1815-4C93-9E36-DBA4709BBE66}" srcOrd="0" destOrd="0" presId="urn:microsoft.com/office/officeart/2005/8/layout/hProcess4"/>
    <dgm:cxn modelId="{0EAB0816-CBFD-4D97-B266-DD3E432AE1F4}" srcId="{C4F51261-05EF-408F-A5EC-B8D3629C87FE}" destId="{3B54A113-F5FD-47EC-9BFE-A6D5E67BEFA5}" srcOrd="0" destOrd="0" parTransId="{1461D1D1-9F1C-4B99-8C1B-1FEDF033C424}" sibTransId="{37D15D70-213D-4DE0-B1E7-4EFA27B837D0}"/>
    <dgm:cxn modelId="{4C31F7DA-8018-4049-96DA-DD669FACAB56}" type="presOf" srcId="{804A7FB5-ECEE-4342-ADD7-7C22721A0FA3}" destId="{BB171BC2-0E43-4305-A869-53A64D6FE04B}" srcOrd="0" destOrd="0" presId="urn:microsoft.com/office/officeart/2005/8/layout/hProcess4"/>
    <dgm:cxn modelId="{69AD5268-3961-4C56-B6AD-14D03009DB14}" type="presOf" srcId="{E4BAD922-B90F-4CA7-844B-A5ADF7FDAF3F}" destId="{243EE528-5AF1-4FDD-BF05-47D4994AF7DE}" srcOrd="1" destOrd="2" presId="urn:microsoft.com/office/officeart/2005/8/layout/hProcess4"/>
    <dgm:cxn modelId="{37602F50-AC76-4C2C-8ED2-948B6A7FF211}" srcId="{C4F51261-05EF-408F-A5EC-B8D3629C87FE}" destId="{E4BAD922-B90F-4CA7-844B-A5ADF7FDAF3F}" srcOrd="2" destOrd="0" parTransId="{8D64129F-05C2-40D1-B49C-818ECCB98309}" sibTransId="{A277AE08-B0CF-4B4B-B4AD-3A0D99CC2452}"/>
    <dgm:cxn modelId="{287FEDDD-7B18-483B-8631-90BC7F23428F}" type="presOf" srcId="{7D98C429-EFFD-497F-B459-C6DE5C93033F}" destId="{9B43B03A-16A2-4171-8A77-5300B4DAFE57}" srcOrd="0" destOrd="1" presId="urn:microsoft.com/office/officeart/2005/8/layout/hProcess4"/>
    <dgm:cxn modelId="{FE934FE0-A181-4BE2-A1B1-E7309A28457E}" type="presOf" srcId="{7D98C429-EFFD-497F-B459-C6DE5C93033F}" destId="{243EE528-5AF1-4FDD-BF05-47D4994AF7DE}" srcOrd="1" destOrd="1" presId="urn:microsoft.com/office/officeart/2005/8/layout/hProcess4"/>
    <dgm:cxn modelId="{4FCD04A7-6C3B-491E-8DB2-533CCAD1D142}" srcId="{804A7FB5-ECEE-4342-ADD7-7C22721A0FA3}" destId="{55F654DB-7885-4BD9-B351-A4BDFBD801D3}" srcOrd="0" destOrd="0" parTransId="{E4E11CE3-D7E3-41DC-B632-ECC32ACF6F37}" sibTransId="{0658CB14-2A5D-4C2B-A681-D59A1A2DD232}"/>
    <dgm:cxn modelId="{1F2AE27F-6F54-4FA3-AED5-0EB8132CFD64}" type="presOf" srcId="{F0900C97-B372-4DE8-9A8E-66770EE5E343}" destId="{C66D5EBA-AF6E-4E1E-B842-C6B29CBD55CB}" srcOrd="0" destOrd="0" presId="urn:microsoft.com/office/officeart/2005/8/layout/hProcess4"/>
    <dgm:cxn modelId="{6E7A218B-FDA2-4679-AA66-0E089EDD2E4F}" type="presOf" srcId="{3B54A113-F5FD-47EC-9BFE-A6D5E67BEFA5}" destId="{9B43B03A-16A2-4171-8A77-5300B4DAFE57}" srcOrd="0" destOrd="0" presId="urn:microsoft.com/office/officeart/2005/8/layout/hProcess4"/>
    <dgm:cxn modelId="{DE363580-13AC-48AA-8264-CBB527643218}" srcId="{C4F51261-05EF-408F-A5EC-B8D3629C87FE}" destId="{7D98C429-EFFD-497F-B459-C6DE5C93033F}" srcOrd="1" destOrd="0" parTransId="{DDFB635D-3ADF-4D37-BF2B-A49C9693AE34}" sibTransId="{D46F8DF1-38BD-4945-BD22-BCCADD4CC409}"/>
    <dgm:cxn modelId="{94822CE7-F348-45A3-8631-C8DE25A78B92}" type="presOf" srcId="{55F654DB-7885-4BD9-B351-A4BDFBD801D3}" destId="{3FDCB3F8-88E1-4ECE-9CD6-9CD2861FC3EE}" srcOrd="1" destOrd="0" presId="urn:microsoft.com/office/officeart/2005/8/layout/hProcess4"/>
    <dgm:cxn modelId="{B4AB6C99-22ED-4D30-8B44-52EAEC96AF8F}" type="presParOf" srcId="{C66D5EBA-AF6E-4E1E-B842-C6B29CBD55CB}" destId="{96404A9A-8086-402D-9307-FC652DCB27E7}" srcOrd="0" destOrd="0" presId="urn:microsoft.com/office/officeart/2005/8/layout/hProcess4"/>
    <dgm:cxn modelId="{B695287D-F1C4-48BD-BC35-9D84D6F94727}" type="presParOf" srcId="{C66D5EBA-AF6E-4E1E-B842-C6B29CBD55CB}" destId="{B67E3D70-A9EB-4293-9F5F-1AEAB4246040}" srcOrd="1" destOrd="0" presId="urn:microsoft.com/office/officeart/2005/8/layout/hProcess4"/>
    <dgm:cxn modelId="{455B8FB3-B330-4E99-8295-D0B9B1CC1504}" type="presParOf" srcId="{C66D5EBA-AF6E-4E1E-B842-C6B29CBD55CB}" destId="{49B62184-2D1D-4D28-95B9-4220C8AA217D}" srcOrd="2" destOrd="0" presId="urn:microsoft.com/office/officeart/2005/8/layout/hProcess4"/>
    <dgm:cxn modelId="{E0B413F9-928A-431C-8203-F51A55DAA282}" type="presParOf" srcId="{49B62184-2D1D-4D28-95B9-4220C8AA217D}" destId="{9D3E3CC5-A7D1-4513-97C4-1D6B6FC2F219}" srcOrd="0" destOrd="0" presId="urn:microsoft.com/office/officeart/2005/8/layout/hProcess4"/>
    <dgm:cxn modelId="{CAE6C00C-EC22-4CEB-ADCE-867EA37F9A43}" type="presParOf" srcId="{9D3E3CC5-A7D1-4513-97C4-1D6B6FC2F219}" destId="{7BE80FE2-97BE-4CED-AD8B-07ED566C1617}" srcOrd="0" destOrd="0" presId="urn:microsoft.com/office/officeart/2005/8/layout/hProcess4"/>
    <dgm:cxn modelId="{D99BBAA3-4AF0-4ADE-A1E4-3F35E55C20F2}" type="presParOf" srcId="{9D3E3CC5-A7D1-4513-97C4-1D6B6FC2F219}" destId="{9B43B03A-16A2-4171-8A77-5300B4DAFE57}" srcOrd="1" destOrd="0" presId="urn:microsoft.com/office/officeart/2005/8/layout/hProcess4"/>
    <dgm:cxn modelId="{3796B305-668A-4792-85B4-9F557FE29FA9}" type="presParOf" srcId="{9D3E3CC5-A7D1-4513-97C4-1D6B6FC2F219}" destId="{243EE528-5AF1-4FDD-BF05-47D4994AF7DE}" srcOrd="2" destOrd="0" presId="urn:microsoft.com/office/officeart/2005/8/layout/hProcess4"/>
    <dgm:cxn modelId="{A22A8969-AB5D-4396-A89C-E652C22133CD}" type="presParOf" srcId="{9D3E3CC5-A7D1-4513-97C4-1D6B6FC2F219}" destId="{A04522F4-430D-4F57-90F0-B0DCFC154FB3}" srcOrd="3" destOrd="0" presId="urn:microsoft.com/office/officeart/2005/8/layout/hProcess4"/>
    <dgm:cxn modelId="{4AAFE848-B430-4D64-9E91-6DAC2E05AB20}" type="presParOf" srcId="{9D3E3CC5-A7D1-4513-97C4-1D6B6FC2F219}" destId="{B375F434-D927-413E-B7CF-31FE2AE6A033}" srcOrd="4" destOrd="0" presId="urn:microsoft.com/office/officeart/2005/8/layout/hProcess4"/>
    <dgm:cxn modelId="{B758A7FF-4B09-483B-9679-42D09615AE1F}" type="presParOf" srcId="{49B62184-2D1D-4D28-95B9-4220C8AA217D}" destId="{E8FCF6CD-512A-404A-A8F0-F1F348E33754}" srcOrd="1" destOrd="0" presId="urn:microsoft.com/office/officeart/2005/8/layout/hProcess4"/>
    <dgm:cxn modelId="{8EFF9475-9C76-4DA8-ADBD-E54388659D8B}" type="presParOf" srcId="{49B62184-2D1D-4D28-95B9-4220C8AA217D}" destId="{1AD0EABC-8AB6-4787-B901-AAD78C52E9C6}" srcOrd="2" destOrd="0" presId="urn:microsoft.com/office/officeart/2005/8/layout/hProcess4"/>
    <dgm:cxn modelId="{672A0F90-D93E-4B3D-995A-7D9405CEBEE4}" type="presParOf" srcId="{1AD0EABC-8AB6-4787-B901-AAD78C52E9C6}" destId="{90AE6B59-F9B5-419F-86AD-AE299406FABF}" srcOrd="0" destOrd="0" presId="urn:microsoft.com/office/officeart/2005/8/layout/hProcess4"/>
    <dgm:cxn modelId="{CA4EC78A-528B-4705-9709-4C0E05D448F1}" type="presParOf" srcId="{1AD0EABC-8AB6-4787-B901-AAD78C52E9C6}" destId="{18FF2457-1815-4C93-9E36-DBA4709BBE66}" srcOrd="1" destOrd="0" presId="urn:microsoft.com/office/officeart/2005/8/layout/hProcess4"/>
    <dgm:cxn modelId="{E0F8E1AB-01B3-4B92-8BDC-FA42F5D6EDCB}" type="presParOf" srcId="{1AD0EABC-8AB6-4787-B901-AAD78C52E9C6}" destId="{F6077B15-1BC9-40B1-B4C6-E3A1CC8EE193}" srcOrd="2" destOrd="0" presId="urn:microsoft.com/office/officeart/2005/8/layout/hProcess4"/>
    <dgm:cxn modelId="{B764F5A0-3E4E-4AC7-9873-352AB285C447}" type="presParOf" srcId="{1AD0EABC-8AB6-4787-B901-AAD78C52E9C6}" destId="{1B5B5658-DBC5-44D0-9309-B5C279EA2BE3}" srcOrd="3" destOrd="0" presId="urn:microsoft.com/office/officeart/2005/8/layout/hProcess4"/>
    <dgm:cxn modelId="{5C17E77E-5CBA-440E-A8FA-268BF7B693A8}" type="presParOf" srcId="{1AD0EABC-8AB6-4787-B901-AAD78C52E9C6}" destId="{1AC9F954-B443-4A1D-ADEF-873BB61990CB}" srcOrd="4" destOrd="0" presId="urn:microsoft.com/office/officeart/2005/8/layout/hProcess4"/>
    <dgm:cxn modelId="{451ED8B4-6ED8-4E51-9869-16E62D51A836}" type="presParOf" srcId="{49B62184-2D1D-4D28-95B9-4220C8AA217D}" destId="{F446F7FD-CB84-464C-AD29-DFECBCE85929}" srcOrd="3" destOrd="0" presId="urn:microsoft.com/office/officeart/2005/8/layout/hProcess4"/>
    <dgm:cxn modelId="{60C404D2-A7FF-40B9-AE92-1E30C4AA55A1}" type="presParOf" srcId="{49B62184-2D1D-4D28-95B9-4220C8AA217D}" destId="{1E455E69-0044-4589-B2B9-E713DB48FC5F}" srcOrd="4" destOrd="0" presId="urn:microsoft.com/office/officeart/2005/8/layout/hProcess4"/>
    <dgm:cxn modelId="{99D1673B-C405-44CE-AC0F-25EAADF116BE}" type="presParOf" srcId="{1E455E69-0044-4589-B2B9-E713DB48FC5F}" destId="{062A4B7B-40DB-44AA-9B5F-9122D4F9BFB1}" srcOrd="0" destOrd="0" presId="urn:microsoft.com/office/officeart/2005/8/layout/hProcess4"/>
    <dgm:cxn modelId="{E118F4A9-284A-472C-BEFF-6522C2628BA8}" type="presParOf" srcId="{1E455E69-0044-4589-B2B9-E713DB48FC5F}" destId="{702B087D-BA92-4B13-81EF-AB630E13DA75}" srcOrd="1" destOrd="0" presId="urn:microsoft.com/office/officeart/2005/8/layout/hProcess4"/>
    <dgm:cxn modelId="{FF7F7291-A8C9-49E6-A9E8-8DC069310C75}" type="presParOf" srcId="{1E455E69-0044-4589-B2B9-E713DB48FC5F}" destId="{3FDCB3F8-88E1-4ECE-9CD6-9CD2861FC3EE}" srcOrd="2" destOrd="0" presId="urn:microsoft.com/office/officeart/2005/8/layout/hProcess4"/>
    <dgm:cxn modelId="{ACF64CDE-52A2-4191-A566-724518321480}" type="presParOf" srcId="{1E455E69-0044-4589-B2B9-E713DB48FC5F}" destId="{BB171BC2-0E43-4305-A869-53A64D6FE04B}" srcOrd="3" destOrd="0" presId="urn:microsoft.com/office/officeart/2005/8/layout/hProcess4"/>
    <dgm:cxn modelId="{9591FFD7-BBE8-42A7-B2B3-4F0BFA78A1B2}" type="presParOf" srcId="{1E455E69-0044-4589-B2B9-E713DB48FC5F}" destId="{AC2B3ACA-D666-416F-AFA8-1FDB7373E1EE}" srcOrd="4" destOrd="0" presId="urn:microsoft.com/office/officeart/2005/8/layout/hProcess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C8F1EE15-4FF6-4063-9E33-9D50D165073A}" type="doc">
      <dgm:prSet loTypeId="urn:microsoft.com/office/officeart/2005/8/layout/arrow2" loCatId="process" qsTypeId="urn:microsoft.com/office/officeart/2005/8/quickstyle/simple1#9" qsCatId="simple" csTypeId="urn:microsoft.com/office/officeart/2005/8/colors/accent1_2#9" csCatId="accent1" phldr="1"/>
      <dgm:spPr/>
    </dgm:pt>
    <dgm:pt modelId="{69724D4F-ECAD-4CCF-9B58-2DBA049B9648}">
      <dgm:prSet phldrT="[Text]"/>
      <dgm:spPr/>
      <dgm:t>
        <a:bodyPr/>
        <a:lstStyle/>
        <a:p>
          <a:r>
            <a:rPr lang="en-US" dirty="0" smtClean="0"/>
            <a:t>Assessment audit to find baseline</a:t>
          </a:r>
          <a:endParaRPr lang="en-US" dirty="0"/>
        </a:p>
      </dgm:t>
    </dgm:pt>
    <dgm:pt modelId="{E3178BF4-F449-4F34-AF5A-0BC7B35A8FFA}" type="parTrans" cxnId="{C06B6622-648A-44EB-8A03-190682A8EFAE}">
      <dgm:prSet/>
      <dgm:spPr/>
      <dgm:t>
        <a:bodyPr/>
        <a:lstStyle/>
        <a:p>
          <a:endParaRPr lang="en-US"/>
        </a:p>
      </dgm:t>
    </dgm:pt>
    <dgm:pt modelId="{A4F49077-6FA4-4192-ACD9-DD8DB0873E66}" type="sibTrans" cxnId="{C06B6622-648A-44EB-8A03-190682A8EFAE}">
      <dgm:prSet/>
      <dgm:spPr/>
      <dgm:t>
        <a:bodyPr/>
        <a:lstStyle/>
        <a:p>
          <a:endParaRPr lang="en-US"/>
        </a:p>
      </dgm:t>
    </dgm:pt>
    <dgm:pt modelId="{5662FF8B-0D1B-4427-8993-FEC130C2880C}">
      <dgm:prSet phldrT="[Text]"/>
      <dgm:spPr/>
      <dgm:t>
        <a:bodyPr/>
        <a:lstStyle/>
        <a:p>
          <a:r>
            <a:rPr lang="en-US" dirty="0" smtClean="0"/>
            <a:t>Make assessment a centerpiece of internal review processes, such as Periodic Program Review, as well as accreditation</a:t>
          </a:r>
        </a:p>
      </dgm:t>
    </dgm:pt>
    <dgm:pt modelId="{836AEAAC-17ED-49D6-AF6F-5A92CBD8CAA8}" type="parTrans" cxnId="{EC83FE67-4FF0-4D72-85C5-78EFB8DDAF16}">
      <dgm:prSet/>
      <dgm:spPr/>
      <dgm:t>
        <a:bodyPr/>
        <a:lstStyle/>
        <a:p>
          <a:endParaRPr lang="en-US"/>
        </a:p>
      </dgm:t>
    </dgm:pt>
    <dgm:pt modelId="{FDF847AD-2126-4658-BBF4-E3D82C620025}" type="sibTrans" cxnId="{EC83FE67-4FF0-4D72-85C5-78EFB8DDAF16}">
      <dgm:prSet/>
      <dgm:spPr/>
      <dgm:t>
        <a:bodyPr/>
        <a:lstStyle/>
        <a:p>
          <a:endParaRPr lang="en-US"/>
        </a:p>
      </dgm:t>
    </dgm:pt>
    <dgm:pt modelId="{0760C360-4993-4822-9D45-275025543162}">
      <dgm:prSet phldrT="[Text]"/>
      <dgm:spPr/>
      <dgm:t>
        <a:bodyPr/>
        <a:lstStyle/>
        <a:p>
          <a:r>
            <a:rPr lang="en-US" dirty="0" smtClean="0"/>
            <a:t>Officially recognize and publicize the work of those who use assessment data to create change</a:t>
          </a:r>
          <a:endParaRPr lang="en-US" dirty="0"/>
        </a:p>
      </dgm:t>
    </dgm:pt>
    <dgm:pt modelId="{68AF58F0-4651-4C43-AEDC-75BE475DBCF6}" type="parTrans" cxnId="{15FE098A-8DDF-45C1-A35B-CCDC7692E05C}">
      <dgm:prSet/>
      <dgm:spPr/>
      <dgm:t>
        <a:bodyPr/>
        <a:lstStyle/>
        <a:p>
          <a:endParaRPr lang="en-US"/>
        </a:p>
      </dgm:t>
    </dgm:pt>
    <dgm:pt modelId="{9D0AAD26-DB42-4BE1-9034-16411818CBE2}" type="sibTrans" cxnId="{15FE098A-8DDF-45C1-A35B-CCDC7692E05C}">
      <dgm:prSet/>
      <dgm:spPr/>
      <dgm:t>
        <a:bodyPr/>
        <a:lstStyle/>
        <a:p>
          <a:endParaRPr lang="en-US"/>
        </a:p>
      </dgm:t>
    </dgm:pt>
    <dgm:pt modelId="{66EE0E3B-FFAB-449A-9496-B8FFD91CC522}">
      <dgm:prSet phldrT="[Text]"/>
      <dgm:spPr/>
      <dgm:t>
        <a:bodyPr/>
        <a:lstStyle/>
        <a:p>
          <a:endParaRPr lang="en-US" dirty="0"/>
        </a:p>
      </dgm:t>
    </dgm:pt>
    <dgm:pt modelId="{E2818C9F-68C7-488A-BF74-AD73B06E4562}" type="parTrans" cxnId="{A7D4EFAA-9E2C-4761-9964-82D000825680}">
      <dgm:prSet/>
      <dgm:spPr/>
      <dgm:t>
        <a:bodyPr/>
        <a:lstStyle/>
        <a:p>
          <a:endParaRPr lang="en-US"/>
        </a:p>
      </dgm:t>
    </dgm:pt>
    <dgm:pt modelId="{86306271-E184-469C-94D6-3216C5206A23}" type="sibTrans" cxnId="{A7D4EFAA-9E2C-4761-9964-82D000825680}">
      <dgm:prSet/>
      <dgm:spPr/>
      <dgm:t>
        <a:bodyPr/>
        <a:lstStyle/>
        <a:p>
          <a:endParaRPr lang="en-US"/>
        </a:p>
      </dgm:t>
    </dgm:pt>
    <dgm:pt modelId="{A1416A41-E831-4783-B9D5-5E830E3D042F}">
      <dgm:prSet phldrT="[Text]"/>
      <dgm:spPr/>
      <dgm:t>
        <a:bodyPr/>
        <a:lstStyle/>
        <a:p>
          <a:r>
            <a:rPr lang="en-US" dirty="0" smtClean="0"/>
            <a:t>Tie yearly program assessment reports that demonstrate improvement projects  to budget and planning</a:t>
          </a:r>
          <a:endParaRPr lang="en-US" dirty="0"/>
        </a:p>
      </dgm:t>
    </dgm:pt>
    <dgm:pt modelId="{EA82E447-56BC-4D33-A1C2-7BB45EB90976}" type="sibTrans" cxnId="{33F90AEF-1EC1-4ADE-B4EA-B1C88CF1F3FA}">
      <dgm:prSet/>
      <dgm:spPr/>
      <dgm:t>
        <a:bodyPr/>
        <a:lstStyle/>
        <a:p>
          <a:endParaRPr lang="en-US"/>
        </a:p>
      </dgm:t>
    </dgm:pt>
    <dgm:pt modelId="{490434F9-2EFE-4FF4-B7B1-25E148F4655D}" type="parTrans" cxnId="{33F90AEF-1EC1-4ADE-B4EA-B1C88CF1F3FA}">
      <dgm:prSet/>
      <dgm:spPr/>
      <dgm:t>
        <a:bodyPr/>
        <a:lstStyle/>
        <a:p>
          <a:endParaRPr lang="en-US"/>
        </a:p>
      </dgm:t>
    </dgm:pt>
    <dgm:pt modelId="{CD598064-9C66-4649-893B-1200336625DE}">
      <dgm:prSet phldrT="[Text]"/>
      <dgm:spPr/>
      <dgm:t>
        <a:bodyPr/>
        <a:lstStyle/>
        <a:p>
          <a:r>
            <a:rPr lang="en-US" dirty="0" smtClean="0"/>
            <a:t>Establish an assessment liaison/coordinator in each college, in each department, and in each program</a:t>
          </a:r>
          <a:endParaRPr lang="en-US" dirty="0"/>
        </a:p>
      </dgm:t>
    </dgm:pt>
    <dgm:pt modelId="{5B896F21-5BC4-4802-BBC0-D771D3A082CB}" type="parTrans" cxnId="{D3EF47C8-0F8D-4E11-91C3-55BD3EEEF77C}">
      <dgm:prSet/>
      <dgm:spPr/>
      <dgm:t>
        <a:bodyPr/>
        <a:lstStyle/>
        <a:p>
          <a:endParaRPr lang="en-US"/>
        </a:p>
      </dgm:t>
    </dgm:pt>
    <dgm:pt modelId="{B9CD7EB1-C99F-4731-886F-DA1D9979E2D5}" type="sibTrans" cxnId="{D3EF47C8-0F8D-4E11-91C3-55BD3EEEF77C}">
      <dgm:prSet/>
      <dgm:spPr/>
      <dgm:t>
        <a:bodyPr/>
        <a:lstStyle/>
        <a:p>
          <a:endParaRPr lang="en-US"/>
        </a:p>
      </dgm:t>
    </dgm:pt>
    <dgm:pt modelId="{F9C6226C-0617-4665-8C91-F47C59C7F496}" type="pres">
      <dgm:prSet presAssocID="{C8F1EE15-4FF6-4063-9E33-9D50D165073A}" presName="arrowDiagram" presStyleCnt="0">
        <dgm:presLayoutVars>
          <dgm:chMax val="5"/>
          <dgm:dir/>
          <dgm:resizeHandles val="exact"/>
        </dgm:presLayoutVars>
      </dgm:prSet>
      <dgm:spPr/>
    </dgm:pt>
    <dgm:pt modelId="{5461A926-231B-42DF-B714-C7DC8A8A5508}" type="pres">
      <dgm:prSet presAssocID="{C8F1EE15-4FF6-4063-9E33-9D50D165073A}" presName="arrow" presStyleLbl="bgShp" presStyleIdx="0" presStyleCnt="1"/>
      <dgm:spPr/>
    </dgm:pt>
    <dgm:pt modelId="{9CCE6419-BACB-47CE-8922-F06C12B8561C}" type="pres">
      <dgm:prSet presAssocID="{C8F1EE15-4FF6-4063-9E33-9D50D165073A}" presName="arrowDiagram5" presStyleCnt="0"/>
      <dgm:spPr/>
    </dgm:pt>
    <dgm:pt modelId="{6302A8F1-0A68-4C93-8D98-B2B7FE431287}" type="pres">
      <dgm:prSet presAssocID="{69724D4F-ECAD-4CCF-9B58-2DBA049B9648}" presName="bullet5a" presStyleLbl="node1" presStyleIdx="0" presStyleCnt="5"/>
      <dgm:spPr/>
    </dgm:pt>
    <dgm:pt modelId="{B56ABCA3-A3A6-4CC6-B316-B98B304FC6D1}" type="pres">
      <dgm:prSet presAssocID="{69724D4F-ECAD-4CCF-9B58-2DBA049B9648}" presName="textBox5a" presStyleLbl="revTx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4D8B563-C18E-4422-B6FC-909681237321}" type="pres">
      <dgm:prSet presAssocID="{CD598064-9C66-4649-893B-1200336625DE}" presName="bullet5b" presStyleLbl="node1" presStyleIdx="1" presStyleCnt="5"/>
      <dgm:spPr/>
    </dgm:pt>
    <dgm:pt modelId="{BC8C5B0A-2912-4A24-B715-5AD79BF24D16}" type="pres">
      <dgm:prSet presAssocID="{CD598064-9C66-4649-893B-1200336625DE}" presName="textBox5b" presStyleLbl="revTx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7996938-5CE9-44CF-95DD-FC9306C533C8}" type="pres">
      <dgm:prSet presAssocID="{5662FF8B-0D1B-4427-8993-FEC130C2880C}" presName="bullet5c" presStyleLbl="node1" presStyleIdx="2" presStyleCnt="5"/>
      <dgm:spPr/>
    </dgm:pt>
    <dgm:pt modelId="{1EB5FC0D-911E-4057-A3B1-7D7DDD5C9489}" type="pres">
      <dgm:prSet presAssocID="{5662FF8B-0D1B-4427-8993-FEC130C2880C}" presName="textBox5c" presStyleLbl="revTx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9F6AC5C-EE65-4DC8-82F8-67EAC11B062F}" type="pres">
      <dgm:prSet presAssocID="{A1416A41-E831-4783-B9D5-5E830E3D042F}" presName="bullet5d" presStyleLbl="node1" presStyleIdx="3" presStyleCnt="5"/>
      <dgm:spPr/>
    </dgm:pt>
    <dgm:pt modelId="{CB6CE959-BB8B-4831-A1DE-8C109A4B6342}" type="pres">
      <dgm:prSet presAssocID="{A1416A41-E831-4783-B9D5-5E830E3D042F}" presName="textBox5d" presStyleLbl="revTx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A85BDCE-2B57-4D0F-A78D-B4CBF7B3DC40}" type="pres">
      <dgm:prSet presAssocID="{0760C360-4993-4822-9D45-275025543162}" presName="bullet5e" presStyleLbl="node1" presStyleIdx="4" presStyleCnt="5"/>
      <dgm:spPr/>
    </dgm:pt>
    <dgm:pt modelId="{2CA52F30-0A54-4511-8DCE-FA8D54DCF6FF}" type="pres">
      <dgm:prSet presAssocID="{0760C360-4993-4822-9D45-275025543162}" presName="textBox5e" presStyleLbl="revTx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3F90AEF-1EC1-4ADE-B4EA-B1C88CF1F3FA}" srcId="{C8F1EE15-4FF6-4063-9E33-9D50D165073A}" destId="{A1416A41-E831-4783-B9D5-5E830E3D042F}" srcOrd="3" destOrd="0" parTransId="{490434F9-2EFE-4FF4-B7B1-25E148F4655D}" sibTransId="{EA82E447-56BC-4D33-A1C2-7BB45EB90976}"/>
    <dgm:cxn modelId="{C06B6622-648A-44EB-8A03-190682A8EFAE}" srcId="{C8F1EE15-4FF6-4063-9E33-9D50D165073A}" destId="{69724D4F-ECAD-4CCF-9B58-2DBA049B9648}" srcOrd="0" destOrd="0" parTransId="{E3178BF4-F449-4F34-AF5A-0BC7B35A8FFA}" sibTransId="{A4F49077-6FA4-4192-ACD9-DD8DB0873E66}"/>
    <dgm:cxn modelId="{0CB65D53-F4D2-4405-BFA1-138112365132}" type="presOf" srcId="{A1416A41-E831-4783-B9D5-5E830E3D042F}" destId="{CB6CE959-BB8B-4831-A1DE-8C109A4B6342}" srcOrd="0" destOrd="0" presId="urn:microsoft.com/office/officeart/2005/8/layout/arrow2"/>
    <dgm:cxn modelId="{D5A61B52-B343-417B-9E47-7619B7500B2A}" type="presOf" srcId="{5662FF8B-0D1B-4427-8993-FEC130C2880C}" destId="{1EB5FC0D-911E-4057-A3B1-7D7DDD5C9489}" srcOrd="0" destOrd="0" presId="urn:microsoft.com/office/officeart/2005/8/layout/arrow2"/>
    <dgm:cxn modelId="{D3EF47C8-0F8D-4E11-91C3-55BD3EEEF77C}" srcId="{C8F1EE15-4FF6-4063-9E33-9D50D165073A}" destId="{CD598064-9C66-4649-893B-1200336625DE}" srcOrd="1" destOrd="0" parTransId="{5B896F21-5BC4-4802-BBC0-D771D3A082CB}" sibTransId="{B9CD7EB1-C99F-4731-886F-DA1D9979E2D5}"/>
    <dgm:cxn modelId="{A6AF13A9-E467-4941-B848-BD1E3B23E8A7}" type="presOf" srcId="{C8F1EE15-4FF6-4063-9E33-9D50D165073A}" destId="{F9C6226C-0617-4665-8C91-F47C59C7F496}" srcOrd="0" destOrd="0" presId="urn:microsoft.com/office/officeart/2005/8/layout/arrow2"/>
    <dgm:cxn modelId="{15FE098A-8DDF-45C1-A35B-CCDC7692E05C}" srcId="{C8F1EE15-4FF6-4063-9E33-9D50D165073A}" destId="{0760C360-4993-4822-9D45-275025543162}" srcOrd="4" destOrd="0" parTransId="{68AF58F0-4651-4C43-AEDC-75BE475DBCF6}" sibTransId="{9D0AAD26-DB42-4BE1-9034-16411818CBE2}"/>
    <dgm:cxn modelId="{A7D4EFAA-9E2C-4761-9964-82D000825680}" srcId="{C8F1EE15-4FF6-4063-9E33-9D50D165073A}" destId="{66EE0E3B-FFAB-449A-9496-B8FFD91CC522}" srcOrd="5" destOrd="0" parTransId="{E2818C9F-68C7-488A-BF74-AD73B06E4562}" sibTransId="{86306271-E184-469C-94D6-3216C5206A23}"/>
    <dgm:cxn modelId="{69BECE1D-0CD6-4426-8678-09E83049C061}" type="presOf" srcId="{69724D4F-ECAD-4CCF-9B58-2DBA049B9648}" destId="{B56ABCA3-A3A6-4CC6-B316-B98B304FC6D1}" srcOrd="0" destOrd="0" presId="urn:microsoft.com/office/officeart/2005/8/layout/arrow2"/>
    <dgm:cxn modelId="{714B3D2A-6AC5-4797-AAF5-97911ADFC240}" type="presOf" srcId="{0760C360-4993-4822-9D45-275025543162}" destId="{2CA52F30-0A54-4511-8DCE-FA8D54DCF6FF}" srcOrd="0" destOrd="0" presId="urn:microsoft.com/office/officeart/2005/8/layout/arrow2"/>
    <dgm:cxn modelId="{B135DCB0-4880-4B72-A0B3-F7AC80CA5DF9}" type="presOf" srcId="{CD598064-9C66-4649-893B-1200336625DE}" destId="{BC8C5B0A-2912-4A24-B715-5AD79BF24D16}" srcOrd="0" destOrd="0" presId="urn:microsoft.com/office/officeart/2005/8/layout/arrow2"/>
    <dgm:cxn modelId="{EC83FE67-4FF0-4D72-85C5-78EFB8DDAF16}" srcId="{C8F1EE15-4FF6-4063-9E33-9D50D165073A}" destId="{5662FF8B-0D1B-4427-8993-FEC130C2880C}" srcOrd="2" destOrd="0" parTransId="{836AEAAC-17ED-49D6-AF6F-5A92CBD8CAA8}" sibTransId="{FDF847AD-2126-4658-BBF4-E3D82C620025}"/>
    <dgm:cxn modelId="{EE29BF68-9FCA-4352-9DA0-00C10F2010E1}" type="presParOf" srcId="{F9C6226C-0617-4665-8C91-F47C59C7F496}" destId="{5461A926-231B-42DF-B714-C7DC8A8A5508}" srcOrd="0" destOrd="0" presId="urn:microsoft.com/office/officeart/2005/8/layout/arrow2"/>
    <dgm:cxn modelId="{7B42A442-3ABB-49E3-9D6E-BA09621E8943}" type="presParOf" srcId="{F9C6226C-0617-4665-8C91-F47C59C7F496}" destId="{9CCE6419-BACB-47CE-8922-F06C12B8561C}" srcOrd="1" destOrd="0" presId="urn:microsoft.com/office/officeart/2005/8/layout/arrow2"/>
    <dgm:cxn modelId="{6A3A5D2D-58E2-4684-872C-669D43530FE7}" type="presParOf" srcId="{9CCE6419-BACB-47CE-8922-F06C12B8561C}" destId="{6302A8F1-0A68-4C93-8D98-B2B7FE431287}" srcOrd="0" destOrd="0" presId="urn:microsoft.com/office/officeart/2005/8/layout/arrow2"/>
    <dgm:cxn modelId="{D4BCBB31-FEF9-4BFD-ACF0-44907DDBDC66}" type="presParOf" srcId="{9CCE6419-BACB-47CE-8922-F06C12B8561C}" destId="{B56ABCA3-A3A6-4CC6-B316-B98B304FC6D1}" srcOrd="1" destOrd="0" presId="urn:microsoft.com/office/officeart/2005/8/layout/arrow2"/>
    <dgm:cxn modelId="{D4420CFD-EF85-44DC-B910-548FEE416AF3}" type="presParOf" srcId="{9CCE6419-BACB-47CE-8922-F06C12B8561C}" destId="{C4D8B563-C18E-4422-B6FC-909681237321}" srcOrd="2" destOrd="0" presId="urn:microsoft.com/office/officeart/2005/8/layout/arrow2"/>
    <dgm:cxn modelId="{99FD3C1B-1B78-4115-9CA6-C92848BB39CB}" type="presParOf" srcId="{9CCE6419-BACB-47CE-8922-F06C12B8561C}" destId="{BC8C5B0A-2912-4A24-B715-5AD79BF24D16}" srcOrd="3" destOrd="0" presId="urn:microsoft.com/office/officeart/2005/8/layout/arrow2"/>
    <dgm:cxn modelId="{BDBC3C74-AC44-4F80-914B-C15DC865BC40}" type="presParOf" srcId="{9CCE6419-BACB-47CE-8922-F06C12B8561C}" destId="{C7996938-5CE9-44CF-95DD-FC9306C533C8}" srcOrd="4" destOrd="0" presId="urn:microsoft.com/office/officeart/2005/8/layout/arrow2"/>
    <dgm:cxn modelId="{F4737248-B971-4F16-B096-D0DF284F3C51}" type="presParOf" srcId="{9CCE6419-BACB-47CE-8922-F06C12B8561C}" destId="{1EB5FC0D-911E-4057-A3B1-7D7DDD5C9489}" srcOrd="5" destOrd="0" presId="urn:microsoft.com/office/officeart/2005/8/layout/arrow2"/>
    <dgm:cxn modelId="{660883FA-73E3-4A8B-8A88-2645EAA03472}" type="presParOf" srcId="{9CCE6419-BACB-47CE-8922-F06C12B8561C}" destId="{39F6AC5C-EE65-4DC8-82F8-67EAC11B062F}" srcOrd="6" destOrd="0" presId="urn:microsoft.com/office/officeart/2005/8/layout/arrow2"/>
    <dgm:cxn modelId="{8CEF7B10-DF24-430F-91AB-4A689FB8C2C3}" type="presParOf" srcId="{9CCE6419-BACB-47CE-8922-F06C12B8561C}" destId="{CB6CE959-BB8B-4831-A1DE-8C109A4B6342}" srcOrd="7" destOrd="0" presId="urn:microsoft.com/office/officeart/2005/8/layout/arrow2"/>
    <dgm:cxn modelId="{69CDB1B5-F142-4D1D-8F95-07FB298A939C}" type="presParOf" srcId="{9CCE6419-BACB-47CE-8922-F06C12B8561C}" destId="{DA85BDCE-2B57-4D0F-A78D-B4CBF7B3DC40}" srcOrd="8" destOrd="0" presId="urn:microsoft.com/office/officeart/2005/8/layout/arrow2"/>
    <dgm:cxn modelId="{7CEF52D3-ACAC-4CA0-A334-02788AE6B092}" type="presParOf" srcId="{9CCE6419-BACB-47CE-8922-F06C12B8561C}" destId="{2CA52F30-0A54-4511-8DCE-FA8D54DCF6FF}" srcOrd="9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67A62EF-B3DB-4F4E-8816-B5E2D5C09D3D}">
      <dsp:nvSpPr>
        <dsp:cNvPr id="0" name=""/>
        <dsp:cNvSpPr/>
      </dsp:nvSpPr>
      <dsp:spPr>
        <a:xfrm>
          <a:off x="3321174" y="1531"/>
          <a:ext cx="1587251" cy="158725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Set strategic goals and measurable objectives</a:t>
          </a:r>
          <a:endParaRPr lang="en-US" sz="900" kern="1200" dirty="0"/>
        </a:p>
      </dsp:txBody>
      <dsp:txXfrm>
        <a:off x="3321174" y="1531"/>
        <a:ext cx="1587251" cy="1587251"/>
      </dsp:txXfrm>
    </dsp:sp>
    <dsp:sp modelId="{384FD3B0-16E3-4604-BFE6-5402A12CB0FE}">
      <dsp:nvSpPr>
        <dsp:cNvPr id="0" name=""/>
        <dsp:cNvSpPr/>
      </dsp:nvSpPr>
      <dsp:spPr>
        <a:xfrm rot="2160000">
          <a:off x="4858249" y="1220717"/>
          <a:ext cx="421892" cy="53569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700" kern="1200"/>
        </a:p>
      </dsp:txBody>
      <dsp:txXfrm rot="2160000">
        <a:off x="4858249" y="1220717"/>
        <a:ext cx="421892" cy="535697"/>
      </dsp:txXfrm>
    </dsp:sp>
    <dsp:sp modelId="{8EBE5C05-4A7C-4B1D-9B98-7B48F11434D5}">
      <dsp:nvSpPr>
        <dsp:cNvPr id="0" name=""/>
        <dsp:cNvSpPr/>
      </dsp:nvSpPr>
      <dsp:spPr>
        <a:xfrm>
          <a:off x="5249284" y="1402386"/>
          <a:ext cx="1587251" cy="158725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Design and implement programs and procedures to carry out goals</a:t>
          </a:r>
          <a:endParaRPr lang="en-US" sz="900" kern="1200" dirty="0"/>
        </a:p>
      </dsp:txBody>
      <dsp:txXfrm>
        <a:off x="5249284" y="1402386"/>
        <a:ext cx="1587251" cy="1587251"/>
      </dsp:txXfrm>
    </dsp:sp>
    <dsp:sp modelId="{3577A812-4358-455A-BC68-0C2DD20868A9}">
      <dsp:nvSpPr>
        <dsp:cNvPr id="0" name=""/>
        <dsp:cNvSpPr/>
      </dsp:nvSpPr>
      <dsp:spPr>
        <a:xfrm rot="6480000">
          <a:off x="5467417" y="3050122"/>
          <a:ext cx="421892" cy="53569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700" kern="1200"/>
        </a:p>
      </dsp:txBody>
      <dsp:txXfrm rot="6480000">
        <a:off x="5467417" y="3050122"/>
        <a:ext cx="421892" cy="535697"/>
      </dsp:txXfrm>
    </dsp:sp>
    <dsp:sp modelId="{1A002657-8F35-46CF-A223-6F7FEE8E6BF1}">
      <dsp:nvSpPr>
        <dsp:cNvPr id="0" name=""/>
        <dsp:cNvSpPr/>
      </dsp:nvSpPr>
      <dsp:spPr>
        <a:xfrm>
          <a:off x="4512811" y="3669016"/>
          <a:ext cx="1587251" cy="158725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Collect and analyze data to assess performance on goals and objectives</a:t>
          </a:r>
          <a:endParaRPr lang="en-US" sz="900" kern="1200" dirty="0"/>
        </a:p>
      </dsp:txBody>
      <dsp:txXfrm>
        <a:off x="4512811" y="3669016"/>
        <a:ext cx="1587251" cy="1587251"/>
      </dsp:txXfrm>
    </dsp:sp>
    <dsp:sp modelId="{C51516C5-48D2-46EE-A5B7-027C007B6382}">
      <dsp:nvSpPr>
        <dsp:cNvPr id="0" name=""/>
        <dsp:cNvSpPr/>
      </dsp:nvSpPr>
      <dsp:spPr>
        <a:xfrm rot="10800000">
          <a:off x="3915794" y="4194793"/>
          <a:ext cx="421892" cy="53569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700" kern="1200"/>
        </a:p>
      </dsp:txBody>
      <dsp:txXfrm rot="10800000">
        <a:off x="3915794" y="4194793"/>
        <a:ext cx="421892" cy="535697"/>
      </dsp:txXfrm>
    </dsp:sp>
    <dsp:sp modelId="{6350684A-BA80-466C-8AF3-55CE65DF82DE}">
      <dsp:nvSpPr>
        <dsp:cNvPr id="0" name=""/>
        <dsp:cNvSpPr/>
      </dsp:nvSpPr>
      <dsp:spPr>
        <a:xfrm>
          <a:off x="2129536" y="3669016"/>
          <a:ext cx="1587251" cy="158725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Construct performance reports on goals and objectives</a:t>
          </a:r>
          <a:endParaRPr lang="en-US" sz="900" kern="1200" dirty="0"/>
        </a:p>
      </dsp:txBody>
      <dsp:txXfrm>
        <a:off x="2129536" y="3669016"/>
        <a:ext cx="1587251" cy="1587251"/>
      </dsp:txXfrm>
    </dsp:sp>
    <dsp:sp modelId="{20E1A1C0-1B17-439F-957F-DC61FD69B35C}">
      <dsp:nvSpPr>
        <dsp:cNvPr id="0" name=""/>
        <dsp:cNvSpPr/>
      </dsp:nvSpPr>
      <dsp:spPr>
        <a:xfrm rot="15120000">
          <a:off x="2347669" y="3072834"/>
          <a:ext cx="421892" cy="53569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700" kern="1200"/>
        </a:p>
      </dsp:txBody>
      <dsp:txXfrm rot="15120000">
        <a:off x="2347669" y="3072834"/>
        <a:ext cx="421892" cy="535697"/>
      </dsp:txXfrm>
    </dsp:sp>
    <dsp:sp modelId="{94DBD1D1-5519-4060-AE8D-E80ACE950AEA}">
      <dsp:nvSpPr>
        <dsp:cNvPr id="0" name=""/>
        <dsp:cNvSpPr/>
      </dsp:nvSpPr>
      <dsp:spPr>
        <a:xfrm>
          <a:off x="1393063" y="1402386"/>
          <a:ext cx="1587251" cy="158725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Use results to improve programs and procedures; modify goals and objectives as needed</a:t>
          </a:r>
          <a:endParaRPr lang="en-US" sz="900" kern="1200" dirty="0"/>
        </a:p>
      </dsp:txBody>
      <dsp:txXfrm>
        <a:off x="1393063" y="1402386"/>
        <a:ext cx="1587251" cy="1587251"/>
      </dsp:txXfrm>
    </dsp:sp>
    <dsp:sp modelId="{8AE8DDD3-0909-44F3-91B0-D7DEAE4B05C2}">
      <dsp:nvSpPr>
        <dsp:cNvPr id="0" name=""/>
        <dsp:cNvSpPr/>
      </dsp:nvSpPr>
      <dsp:spPr>
        <a:xfrm rot="19440000">
          <a:off x="2930138" y="1234754"/>
          <a:ext cx="421892" cy="53569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700" kern="1200"/>
        </a:p>
      </dsp:txBody>
      <dsp:txXfrm rot="19440000">
        <a:off x="2930138" y="1234754"/>
        <a:ext cx="421892" cy="535697"/>
      </dsp:txXfrm>
    </dsp:sp>
  </dsp:spTree>
</dsp:drawing>
</file>

<file path=ppt/diagrams/drawing10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7B11FAF-EC7C-43A7-9F07-6ECACE0D6902}">
      <dsp:nvSpPr>
        <dsp:cNvPr id="0" name=""/>
        <dsp:cNvSpPr/>
      </dsp:nvSpPr>
      <dsp:spPr>
        <a:xfrm>
          <a:off x="0" y="0"/>
          <a:ext cx="4572000" cy="4572000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3E06EE8-8FBC-42E6-97AD-2E4FCB2DA33E}">
      <dsp:nvSpPr>
        <dsp:cNvPr id="0" name=""/>
        <dsp:cNvSpPr/>
      </dsp:nvSpPr>
      <dsp:spPr>
        <a:xfrm>
          <a:off x="2286000" y="0"/>
          <a:ext cx="5410200" cy="4572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smtClean="0"/>
            <a:t>Office of the Deputy Provost at Temple University</a:t>
          </a:r>
          <a:endParaRPr lang="en-US" sz="2200" kern="1200" dirty="0"/>
        </a:p>
      </dsp:txBody>
      <dsp:txXfrm>
        <a:off x="2286000" y="0"/>
        <a:ext cx="2705100" cy="1371602"/>
      </dsp:txXfrm>
    </dsp:sp>
    <dsp:sp modelId="{879A64BF-B721-4610-B95A-CE17E78CABF4}">
      <dsp:nvSpPr>
        <dsp:cNvPr id="0" name=""/>
        <dsp:cNvSpPr/>
      </dsp:nvSpPr>
      <dsp:spPr>
        <a:xfrm>
          <a:off x="800101" y="1371602"/>
          <a:ext cx="2971797" cy="2971797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41589A3-9A21-482F-B6E2-AA280919AFF7}">
      <dsp:nvSpPr>
        <dsp:cNvPr id="0" name=""/>
        <dsp:cNvSpPr/>
      </dsp:nvSpPr>
      <dsp:spPr>
        <a:xfrm>
          <a:off x="2286000" y="1371602"/>
          <a:ext cx="5410200" cy="297179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Jodi Levine Laufgraben</a:t>
          </a:r>
          <a:endParaRPr lang="en-US" sz="2200" kern="1200" dirty="0"/>
        </a:p>
      </dsp:txBody>
      <dsp:txXfrm>
        <a:off x="2286000" y="1371602"/>
        <a:ext cx="2705100" cy="1371598"/>
      </dsp:txXfrm>
    </dsp:sp>
    <dsp:sp modelId="{3D1583D5-A963-43BA-8DC0-726981CBF75D}">
      <dsp:nvSpPr>
        <dsp:cNvPr id="0" name=""/>
        <dsp:cNvSpPr/>
      </dsp:nvSpPr>
      <dsp:spPr>
        <a:xfrm>
          <a:off x="1600200" y="2743201"/>
          <a:ext cx="1371598" cy="1371598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C9946D0-BAC1-405F-8550-8984961E8E90}">
      <dsp:nvSpPr>
        <dsp:cNvPr id="0" name=""/>
        <dsp:cNvSpPr/>
      </dsp:nvSpPr>
      <dsp:spPr>
        <a:xfrm>
          <a:off x="2286000" y="2743201"/>
          <a:ext cx="5410200" cy="1371598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Stephanie Grace </a:t>
          </a:r>
          <a:r>
            <a:rPr lang="en-US" sz="2200" kern="1200" dirty="0" err="1" smtClean="0"/>
            <a:t>Schull</a:t>
          </a:r>
          <a:endParaRPr lang="en-US" sz="2200" kern="1200" dirty="0"/>
        </a:p>
      </dsp:txBody>
      <dsp:txXfrm>
        <a:off x="2286000" y="2743201"/>
        <a:ext cx="2705100" cy="1371598"/>
      </dsp:txXfrm>
    </dsp:sp>
    <dsp:sp modelId="{B8201947-1174-4174-8B23-D5B505B6E0A8}">
      <dsp:nvSpPr>
        <dsp:cNvPr id="0" name=""/>
        <dsp:cNvSpPr/>
      </dsp:nvSpPr>
      <dsp:spPr>
        <a:xfrm>
          <a:off x="4991099" y="0"/>
          <a:ext cx="2705100" cy="1371602"/>
        </a:xfrm>
        <a:prstGeom prst="rect">
          <a:avLst/>
        </a:prstGeom>
        <a:noFill/>
        <a:ln w="55000" cap="flat" cmpd="thickThin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401 Conwell Hall</a:t>
          </a:r>
          <a:endParaRPr lang="en-U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1801 N. Broad Street</a:t>
          </a:r>
          <a:endParaRPr lang="en-U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Philadelphia, PA 19122 </a:t>
          </a:r>
          <a:endParaRPr lang="en-U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(215) 204-8873</a:t>
          </a:r>
          <a:endParaRPr lang="en-U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Fax: (215) 204-4609</a:t>
          </a:r>
          <a:endParaRPr lang="en-US" sz="1200" kern="1200" dirty="0"/>
        </a:p>
      </dsp:txBody>
      <dsp:txXfrm>
        <a:off x="4991099" y="0"/>
        <a:ext cx="2705100" cy="1371602"/>
      </dsp:txXfrm>
    </dsp:sp>
    <dsp:sp modelId="{5E1D40FF-4BC0-4D0A-9356-14A4EEA16255}">
      <dsp:nvSpPr>
        <dsp:cNvPr id="0" name=""/>
        <dsp:cNvSpPr/>
      </dsp:nvSpPr>
      <dsp:spPr>
        <a:xfrm>
          <a:off x="4991099" y="1371602"/>
          <a:ext cx="2705100" cy="1371598"/>
        </a:xfrm>
        <a:prstGeom prst="rect">
          <a:avLst/>
        </a:prstGeom>
        <a:noFill/>
        <a:ln w="55000" cap="flat" cmpd="thickThin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smtClean="0"/>
            <a:t>Associate Vice Provost and</a:t>
          </a:r>
          <a:endParaRPr lang="en-U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Director, Periodic Program Review</a:t>
          </a:r>
          <a:endParaRPr lang="en-U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(215) 204-7423</a:t>
          </a:r>
          <a:endParaRPr lang="en-U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jodih@temple.edu</a:t>
          </a:r>
          <a:endParaRPr lang="en-US" sz="1200" kern="1200" dirty="0"/>
        </a:p>
      </dsp:txBody>
      <dsp:txXfrm>
        <a:off x="4991099" y="1371602"/>
        <a:ext cx="2705100" cy="1371598"/>
      </dsp:txXfrm>
    </dsp:sp>
    <dsp:sp modelId="{5942258C-7F4F-480E-A367-732FFBF2A1A5}">
      <dsp:nvSpPr>
        <dsp:cNvPr id="0" name=""/>
        <dsp:cNvSpPr/>
      </dsp:nvSpPr>
      <dsp:spPr>
        <a:xfrm>
          <a:off x="4991099" y="2743201"/>
          <a:ext cx="2705100" cy="1371598"/>
        </a:xfrm>
        <a:prstGeom prst="rect">
          <a:avLst/>
        </a:prstGeom>
        <a:noFill/>
        <a:ln w="55000" cap="flat" cmpd="thickThin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Coordinator of Undergraduate Assessment</a:t>
          </a:r>
          <a:endParaRPr lang="en-U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smtClean="0"/>
            <a:t>(215) 204-8725</a:t>
          </a:r>
          <a:endParaRPr lang="en-US" sz="1200" kern="120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schull@temple.edu</a:t>
          </a:r>
          <a:endParaRPr lang="en-US" sz="1200" kern="1200" dirty="0"/>
        </a:p>
      </dsp:txBody>
      <dsp:txXfrm>
        <a:off x="4991099" y="2743201"/>
        <a:ext cx="2705100" cy="1371598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67A62EF-B3DB-4F4E-8816-B5E2D5C09D3D}">
      <dsp:nvSpPr>
        <dsp:cNvPr id="0" name=""/>
        <dsp:cNvSpPr/>
      </dsp:nvSpPr>
      <dsp:spPr>
        <a:xfrm>
          <a:off x="3321174" y="1531"/>
          <a:ext cx="1587251" cy="158725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Determine purpose and goals for assessment efforts</a:t>
          </a:r>
          <a:endParaRPr lang="en-US" sz="1200" kern="1200" dirty="0"/>
        </a:p>
      </dsp:txBody>
      <dsp:txXfrm>
        <a:off x="3321174" y="1531"/>
        <a:ext cx="1587251" cy="1587251"/>
      </dsp:txXfrm>
    </dsp:sp>
    <dsp:sp modelId="{384FD3B0-16E3-4604-BFE6-5402A12CB0FE}">
      <dsp:nvSpPr>
        <dsp:cNvPr id="0" name=""/>
        <dsp:cNvSpPr/>
      </dsp:nvSpPr>
      <dsp:spPr>
        <a:xfrm rot="2160000">
          <a:off x="4858249" y="1220717"/>
          <a:ext cx="421892" cy="53569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/>
        </a:p>
      </dsp:txBody>
      <dsp:txXfrm rot="2160000">
        <a:off x="4858249" y="1220717"/>
        <a:ext cx="421892" cy="535697"/>
      </dsp:txXfrm>
    </dsp:sp>
    <dsp:sp modelId="{8EBE5C05-4A7C-4B1D-9B98-7B48F11434D5}">
      <dsp:nvSpPr>
        <dsp:cNvPr id="0" name=""/>
        <dsp:cNvSpPr/>
      </dsp:nvSpPr>
      <dsp:spPr>
        <a:xfrm>
          <a:off x="5249284" y="1402386"/>
          <a:ext cx="1587251" cy="158725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Ask where assessment occurs</a:t>
          </a:r>
          <a:endParaRPr lang="en-US" sz="1200" kern="1200" dirty="0"/>
        </a:p>
      </dsp:txBody>
      <dsp:txXfrm>
        <a:off x="5249284" y="1402386"/>
        <a:ext cx="1587251" cy="1587251"/>
      </dsp:txXfrm>
    </dsp:sp>
    <dsp:sp modelId="{3577A812-4358-455A-BC68-0C2DD20868A9}">
      <dsp:nvSpPr>
        <dsp:cNvPr id="0" name=""/>
        <dsp:cNvSpPr/>
      </dsp:nvSpPr>
      <dsp:spPr>
        <a:xfrm rot="6480000">
          <a:off x="5467417" y="3050122"/>
          <a:ext cx="421892" cy="53569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/>
        </a:p>
      </dsp:txBody>
      <dsp:txXfrm rot="6480000">
        <a:off x="5467417" y="3050122"/>
        <a:ext cx="421892" cy="535697"/>
      </dsp:txXfrm>
    </dsp:sp>
    <dsp:sp modelId="{247CE43C-08A2-4E51-9F01-A0CA942B193A}">
      <dsp:nvSpPr>
        <dsp:cNvPr id="0" name=""/>
        <dsp:cNvSpPr/>
      </dsp:nvSpPr>
      <dsp:spPr>
        <a:xfrm>
          <a:off x="4512811" y="3669016"/>
          <a:ext cx="1587251" cy="158725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Support assessment activity</a:t>
          </a:r>
          <a:endParaRPr lang="en-US" sz="1200" kern="1200" dirty="0"/>
        </a:p>
      </dsp:txBody>
      <dsp:txXfrm>
        <a:off x="4512811" y="3669016"/>
        <a:ext cx="1587251" cy="1587251"/>
      </dsp:txXfrm>
    </dsp:sp>
    <dsp:sp modelId="{44C6FF42-0FE6-4C89-8158-D23DF39C5E30}">
      <dsp:nvSpPr>
        <dsp:cNvPr id="0" name=""/>
        <dsp:cNvSpPr/>
      </dsp:nvSpPr>
      <dsp:spPr>
        <a:xfrm rot="10800000">
          <a:off x="3915794" y="4194793"/>
          <a:ext cx="421892" cy="53569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/>
        </a:p>
      </dsp:txBody>
      <dsp:txXfrm rot="10800000">
        <a:off x="3915794" y="4194793"/>
        <a:ext cx="421892" cy="535697"/>
      </dsp:txXfrm>
    </dsp:sp>
    <dsp:sp modelId="{6350684A-BA80-466C-8AF3-55CE65DF82DE}">
      <dsp:nvSpPr>
        <dsp:cNvPr id="0" name=""/>
        <dsp:cNvSpPr/>
      </dsp:nvSpPr>
      <dsp:spPr>
        <a:xfrm>
          <a:off x="2129536" y="3669016"/>
          <a:ext cx="1587251" cy="158725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Encourage analysis and use of data</a:t>
          </a:r>
          <a:endParaRPr lang="en-US" sz="1200" kern="1200" dirty="0"/>
        </a:p>
      </dsp:txBody>
      <dsp:txXfrm>
        <a:off x="2129536" y="3669016"/>
        <a:ext cx="1587251" cy="1587251"/>
      </dsp:txXfrm>
    </dsp:sp>
    <dsp:sp modelId="{20E1A1C0-1B17-439F-957F-DC61FD69B35C}">
      <dsp:nvSpPr>
        <dsp:cNvPr id="0" name=""/>
        <dsp:cNvSpPr/>
      </dsp:nvSpPr>
      <dsp:spPr>
        <a:xfrm rot="15120000">
          <a:off x="2347669" y="3072834"/>
          <a:ext cx="421892" cy="53569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/>
        </a:p>
      </dsp:txBody>
      <dsp:txXfrm rot="15120000">
        <a:off x="2347669" y="3072834"/>
        <a:ext cx="421892" cy="535697"/>
      </dsp:txXfrm>
    </dsp:sp>
    <dsp:sp modelId="{94DBD1D1-5519-4060-AE8D-E80ACE950AEA}">
      <dsp:nvSpPr>
        <dsp:cNvPr id="0" name=""/>
        <dsp:cNvSpPr/>
      </dsp:nvSpPr>
      <dsp:spPr>
        <a:xfrm>
          <a:off x="1393063" y="1402386"/>
          <a:ext cx="1587251" cy="158725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Share assessment stories and examples of improvement</a:t>
          </a:r>
          <a:endParaRPr lang="en-US" sz="1200" kern="1200" dirty="0"/>
        </a:p>
      </dsp:txBody>
      <dsp:txXfrm>
        <a:off x="1393063" y="1402386"/>
        <a:ext cx="1587251" cy="1587251"/>
      </dsp:txXfrm>
    </dsp:sp>
    <dsp:sp modelId="{8AE8DDD3-0909-44F3-91B0-D7DEAE4B05C2}">
      <dsp:nvSpPr>
        <dsp:cNvPr id="0" name=""/>
        <dsp:cNvSpPr/>
      </dsp:nvSpPr>
      <dsp:spPr>
        <a:xfrm rot="19440000">
          <a:off x="2930138" y="1234754"/>
          <a:ext cx="421892" cy="53569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/>
        </a:p>
      </dsp:txBody>
      <dsp:txXfrm rot="19440000">
        <a:off x="2930138" y="1234754"/>
        <a:ext cx="421892" cy="535697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2DE0D74-49B5-44BF-BBC8-5D8F983E46FE}">
      <dsp:nvSpPr>
        <dsp:cNvPr id="0" name=""/>
        <dsp:cNvSpPr/>
      </dsp:nvSpPr>
      <dsp:spPr>
        <a:xfrm>
          <a:off x="0" y="1150320"/>
          <a:ext cx="8229600" cy="42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04CB51B-87F6-4A36-9DE5-BA7CC426F94D}">
      <dsp:nvSpPr>
        <dsp:cNvPr id="0" name=""/>
        <dsp:cNvSpPr/>
      </dsp:nvSpPr>
      <dsp:spPr>
        <a:xfrm>
          <a:off x="411480" y="899400"/>
          <a:ext cx="5760720" cy="5018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What is motivating assessment activity?</a:t>
          </a:r>
          <a:endParaRPr lang="en-US" sz="1700" kern="1200" dirty="0"/>
        </a:p>
      </dsp:txBody>
      <dsp:txXfrm>
        <a:off x="411480" y="899400"/>
        <a:ext cx="5760720" cy="501840"/>
      </dsp:txXfrm>
    </dsp:sp>
    <dsp:sp modelId="{CE42544A-CDA4-43A5-AB72-469871AC55C7}">
      <dsp:nvSpPr>
        <dsp:cNvPr id="0" name=""/>
        <dsp:cNvSpPr/>
      </dsp:nvSpPr>
      <dsp:spPr>
        <a:xfrm>
          <a:off x="0" y="1921440"/>
          <a:ext cx="8229600" cy="42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6EAF840-94B1-4289-A499-BA1BDA10CE1C}">
      <dsp:nvSpPr>
        <dsp:cNvPr id="0" name=""/>
        <dsp:cNvSpPr/>
      </dsp:nvSpPr>
      <dsp:spPr>
        <a:xfrm>
          <a:off x="411480" y="1670520"/>
          <a:ext cx="5760720" cy="5018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Where is support for assessment?</a:t>
          </a:r>
          <a:endParaRPr lang="en-US" sz="1700" kern="1200" dirty="0"/>
        </a:p>
      </dsp:txBody>
      <dsp:txXfrm>
        <a:off x="411480" y="1670520"/>
        <a:ext cx="5760720" cy="501840"/>
      </dsp:txXfrm>
    </dsp:sp>
    <dsp:sp modelId="{6600F047-F9CD-4903-96E6-AD1E794B9423}">
      <dsp:nvSpPr>
        <dsp:cNvPr id="0" name=""/>
        <dsp:cNvSpPr/>
      </dsp:nvSpPr>
      <dsp:spPr>
        <a:xfrm>
          <a:off x="0" y="2692560"/>
          <a:ext cx="8229600" cy="42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AD44D29-EEA9-4D89-A024-CAE5F1FC26C3}">
      <dsp:nvSpPr>
        <dsp:cNvPr id="0" name=""/>
        <dsp:cNvSpPr/>
      </dsp:nvSpPr>
      <dsp:spPr>
        <a:xfrm>
          <a:off x="411480" y="2441639"/>
          <a:ext cx="5760720" cy="5018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What resources are available?</a:t>
          </a:r>
          <a:endParaRPr lang="en-US" sz="1700" kern="1200" dirty="0"/>
        </a:p>
      </dsp:txBody>
      <dsp:txXfrm>
        <a:off x="411480" y="2441639"/>
        <a:ext cx="5760720" cy="501840"/>
      </dsp:txXfrm>
    </dsp:sp>
    <dsp:sp modelId="{795A7AB3-01B8-44CD-A804-1EBC9DAE0590}">
      <dsp:nvSpPr>
        <dsp:cNvPr id="0" name=""/>
        <dsp:cNvSpPr/>
      </dsp:nvSpPr>
      <dsp:spPr>
        <a:xfrm>
          <a:off x="0" y="3463680"/>
          <a:ext cx="8229600" cy="42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7B5B270-F50A-4BCF-A16D-D2822C57B466}">
      <dsp:nvSpPr>
        <dsp:cNvPr id="0" name=""/>
        <dsp:cNvSpPr/>
      </dsp:nvSpPr>
      <dsp:spPr>
        <a:xfrm>
          <a:off x="411480" y="3212760"/>
          <a:ext cx="5760720" cy="5018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Who is “in charge”?</a:t>
          </a:r>
          <a:endParaRPr lang="en-US" sz="1700" kern="1200" dirty="0"/>
        </a:p>
      </dsp:txBody>
      <dsp:txXfrm>
        <a:off x="411480" y="3212760"/>
        <a:ext cx="5760720" cy="501840"/>
      </dsp:txXfrm>
    </dsp:sp>
    <dsp:sp modelId="{617F5E87-D3B6-4FAE-A1E5-7E9BD8FDBB45}">
      <dsp:nvSpPr>
        <dsp:cNvPr id="0" name=""/>
        <dsp:cNvSpPr/>
      </dsp:nvSpPr>
      <dsp:spPr>
        <a:xfrm>
          <a:off x="0" y="4234800"/>
          <a:ext cx="8229600" cy="42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E39C235-AE5D-4381-BE09-F07D576DC379}">
      <dsp:nvSpPr>
        <dsp:cNvPr id="0" name=""/>
        <dsp:cNvSpPr/>
      </dsp:nvSpPr>
      <dsp:spPr>
        <a:xfrm>
          <a:off x="411480" y="3983880"/>
          <a:ext cx="5760720" cy="5018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What are the consequences of not doing it well?</a:t>
          </a:r>
          <a:endParaRPr lang="en-US" sz="1700" kern="1200" dirty="0"/>
        </a:p>
      </dsp:txBody>
      <dsp:txXfrm>
        <a:off x="411480" y="3983880"/>
        <a:ext cx="5760720" cy="501840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37C5E2B-9283-4424-B374-C31E85740F0F}">
      <dsp:nvSpPr>
        <dsp:cNvPr id="0" name=""/>
        <dsp:cNvSpPr/>
      </dsp:nvSpPr>
      <dsp:spPr>
        <a:xfrm>
          <a:off x="1411247" y="676326"/>
          <a:ext cx="2534580" cy="3849196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92456" rIns="92456" bIns="92456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Provost</a:t>
          </a:r>
        </a:p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Deputy Provost</a:t>
          </a:r>
        </a:p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Associate Vice Provost</a:t>
          </a:r>
        </a:p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Coordinator of Undergraduate Assessment</a:t>
          </a:r>
        </a:p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Institutional Research</a:t>
          </a:r>
        </a:p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Measurement and Research Office</a:t>
          </a:r>
        </a:p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Teaching and Learning Center</a:t>
          </a:r>
          <a:endParaRPr lang="en-US" sz="1300" kern="1200" dirty="0"/>
        </a:p>
      </dsp:txBody>
      <dsp:txXfrm>
        <a:off x="1816780" y="676326"/>
        <a:ext cx="2129047" cy="3849196"/>
      </dsp:txXfrm>
    </dsp:sp>
    <dsp:sp modelId="{E4A125AD-3F6A-4157-A217-A2EA49FAF6FE}">
      <dsp:nvSpPr>
        <dsp:cNvPr id="0" name=""/>
        <dsp:cNvSpPr/>
      </dsp:nvSpPr>
      <dsp:spPr>
        <a:xfrm>
          <a:off x="76199" y="119056"/>
          <a:ext cx="1689720" cy="168972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Administrators and Administrative Offices</a:t>
          </a:r>
          <a:endParaRPr lang="en-US" sz="1200" kern="1200" dirty="0"/>
        </a:p>
      </dsp:txBody>
      <dsp:txXfrm>
        <a:off x="76199" y="119056"/>
        <a:ext cx="1689720" cy="1689720"/>
      </dsp:txXfrm>
    </dsp:sp>
    <dsp:sp modelId="{C5F61B2A-37C0-4A5E-8D30-64D6CA4327C8}">
      <dsp:nvSpPr>
        <dsp:cNvPr id="0" name=""/>
        <dsp:cNvSpPr/>
      </dsp:nvSpPr>
      <dsp:spPr>
        <a:xfrm>
          <a:off x="5638792" y="1185862"/>
          <a:ext cx="2534580" cy="3188676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92456" rIns="92456" bIns="92456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Deans</a:t>
          </a:r>
        </a:p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Associate Deans</a:t>
          </a:r>
        </a:p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Assessment Coordinators (School/College)</a:t>
          </a:r>
        </a:p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Department Chairs</a:t>
          </a:r>
        </a:p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Faculty Assessment Designees</a:t>
          </a:r>
          <a:endParaRPr lang="en-US" sz="1300" kern="1200" dirty="0"/>
        </a:p>
      </dsp:txBody>
      <dsp:txXfrm>
        <a:off x="6044325" y="1185862"/>
        <a:ext cx="2129047" cy="3188676"/>
      </dsp:txXfrm>
    </dsp:sp>
    <dsp:sp modelId="{1B59D73F-CB31-4710-AB36-72548F9970C1}">
      <dsp:nvSpPr>
        <dsp:cNvPr id="0" name=""/>
        <dsp:cNvSpPr/>
      </dsp:nvSpPr>
      <dsp:spPr>
        <a:xfrm>
          <a:off x="4283772" y="438"/>
          <a:ext cx="1689720" cy="168972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Faculty School/College</a:t>
          </a:r>
          <a:endParaRPr lang="en-US" sz="1200" kern="1200" dirty="0"/>
        </a:p>
      </dsp:txBody>
      <dsp:txXfrm>
        <a:off x="4283772" y="438"/>
        <a:ext cx="1689720" cy="1689720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1A8BD72-436C-4870-ABAB-DA44E7BF3073}">
      <dsp:nvSpPr>
        <dsp:cNvPr id="0" name=""/>
        <dsp:cNvSpPr/>
      </dsp:nvSpPr>
      <dsp:spPr>
        <a:xfrm>
          <a:off x="1295874" y="632"/>
          <a:ext cx="1726778" cy="86338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26670" rIns="40005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u="none" kern="1200" dirty="0" smtClean="0"/>
            <a:t>What it should be</a:t>
          </a:r>
          <a:endParaRPr lang="en-US" sz="2100" u="none" kern="1200" dirty="0"/>
        </a:p>
      </dsp:txBody>
      <dsp:txXfrm>
        <a:off x="1295874" y="632"/>
        <a:ext cx="1726778" cy="863389"/>
      </dsp:txXfrm>
    </dsp:sp>
    <dsp:sp modelId="{F361F6D7-665A-4077-B533-6B6EE7E1D178}">
      <dsp:nvSpPr>
        <dsp:cNvPr id="0" name=""/>
        <dsp:cNvSpPr/>
      </dsp:nvSpPr>
      <dsp:spPr>
        <a:xfrm>
          <a:off x="1468552" y="864021"/>
          <a:ext cx="172677" cy="64754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47541"/>
              </a:lnTo>
              <a:lnTo>
                <a:pt x="172677" y="647541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91DE92F-72AA-4502-B699-B414ADC94C22}">
      <dsp:nvSpPr>
        <dsp:cNvPr id="0" name=""/>
        <dsp:cNvSpPr/>
      </dsp:nvSpPr>
      <dsp:spPr>
        <a:xfrm>
          <a:off x="1641230" y="1079868"/>
          <a:ext cx="1381422" cy="8633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" tIns="16510" rIns="24765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Demonstrating  what we do well</a:t>
          </a:r>
          <a:endParaRPr lang="en-US" sz="1300" kern="1200" dirty="0"/>
        </a:p>
      </dsp:txBody>
      <dsp:txXfrm>
        <a:off x="1641230" y="1079868"/>
        <a:ext cx="1381422" cy="863389"/>
      </dsp:txXfrm>
    </dsp:sp>
    <dsp:sp modelId="{964087DA-89B3-4014-A880-3260CE47A39F}">
      <dsp:nvSpPr>
        <dsp:cNvPr id="0" name=""/>
        <dsp:cNvSpPr/>
      </dsp:nvSpPr>
      <dsp:spPr>
        <a:xfrm>
          <a:off x="1468552" y="864021"/>
          <a:ext cx="172677" cy="172677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26778"/>
              </a:lnTo>
              <a:lnTo>
                <a:pt x="172677" y="1726778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4BC30D2-399C-474B-9B33-E173B1343542}">
      <dsp:nvSpPr>
        <dsp:cNvPr id="0" name=""/>
        <dsp:cNvSpPr/>
      </dsp:nvSpPr>
      <dsp:spPr>
        <a:xfrm>
          <a:off x="1641230" y="2159105"/>
          <a:ext cx="1381422" cy="8633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" tIns="16510" rIns="24765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Identifying ways</a:t>
          </a:r>
          <a:r>
            <a:rPr lang="en-US" sz="1300" kern="1200" baseline="0" dirty="0" smtClean="0"/>
            <a:t> we can do better</a:t>
          </a:r>
          <a:endParaRPr lang="en-US" sz="1300" kern="1200" dirty="0"/>
        </a:p>
      </dsp:txBody>
      <dsp:txXfrm>
        <a:off x="1641230" y="2159105"/>
        <a:ext cx="1381422" cy="863389"/>
      </dsp:txXfrm>
    </dsp:sp>
    <dsp:sp modelId="{4E2652D9-0639-4A9F-BBF6-9B50E9E12B8B}">
      <dsp:nvSpPr>
        <dsp:cNvPr id="0" name=""/>
        <dsp:cNvSpPr/>
      </dsp:nvSpPr>
      <dsp:spPr>
        <a:xfrm>
          <a:off x="1468552" y="864021"/>
          <a:ext cx="172677" cy="280601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06014"/>
              </a:lnTo>
              <a:lnTo>
                <a:pt x="172677" y="2806014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BFDAF8C-D47F-4590-A7BF-76F4CB73554B}">
      <dsp:nvSpPr>
        <dsp:cNvPr id="0" name=""/>
        <dsp:cNvSpPr/>
      </dsp:nvSpPr>
      <dsp:spPr>
        <a:xfrm>
          <a:off x="1641230" y="3238341"/>
          <a:ext cx="1381422" cy="8633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" tIns="16510" rIns="24765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baseline="0" dirty="0" smtClean="0"/>
            <a:t>Learning about  student experiences</a:t>
          </a:r>
          <a:endParaRPr lang="en-US" sz="1300" b="0" kern="1200" dirty="0"/>
        </a:p>
      </dsp:txBody>
      <dsp:txXfrm>
        <a:off x="1641230" y="3238341"/>
        <a:ext cx="1381422" cy="863389"/>
      </dsp:txXfrm>
    </dsp:sp>
    <dsp:sp modelId="{DEA87E55-90FD-4F8B-9D05-E5D8E91A0E2C}">
      <dsp:nvSpPr>
        <dsp:cNvPr id="0" name=""/>
        <dsp:cNvSpPr/>
      </dsp:nvSpPr>
      <dsp:spPr>
        <a:xfrm>
          <a:off x="1468552" y="864021"/>
          <a:ext cx="172677" cy="388525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885251"/>
              </a:lnTo>
              <a:lnTo>
                <a:pt x="172677" y="3885251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D0E1C26-6D1E-4502-B009-F88400B0BCD6}">
      <dsp:nvSpPr>
        <dsp:cNvPr id="0" name=""/>
        <dsp:cNvSpPr/>
      </dsp:nvSpPr>
      <dsp:spPr>
        <a:xfrm>
          <a:off x="1641230" y="4317578"/>
          <a:ext cx="1381422" cy="8633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" tIns="16510" rIns="24765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baseline="0" smtClean="0"/>
            <a:t>Framing how we talk about student success</a:t>
          </a:r>
          <a:endParaRPr lang="en-US" sz="1300" b="0" kern="1200" dirty="0"/>
        </a:p>
      </dsp:txBody>
      <dsp:txXfrm>
        <a:off x="1641230" y="4317578"/>
        <a:ext cx="1381422" cy="863389"/>
      </dsp:txXfrm>
    </dsp:sp>
    <dsp:sp modelId="{F83F106B-65D4-463C-81BE-B530ABC8F742}">
      <dsp:nvSpPr>
        <dsp:cNvPr id="0" name=""/>
        <dsp:cNvSpPr/>
      </dsp:nvSpPr>
      <dsp:spPr>
        <a:xfrm>
          <a:off x="3454347" y="632"/>
          <a:ext cx="1726778" cy="86338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26670" rIns="40005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u="none" kern="1200" dirty="0" smtClean="0"/>
            <a:t>What it often is</a:t>
          </a:r>
          <a:endParaRPr lang="en-US" sz="2100" u="none" kern="1200" dirty="0"/>
        </a:p>
      </dsp:txBody>
      <dsp:txXfrm>
        <a:off x="3454347" y="632"/>
        <a:ext cx="1726778" cy="863389"/>
      </dsp:txXfrm>
    </dsp:sp>
    <dsp:sp modelId="{804602FE-0551-43D5-87DD-FCAD0A60A73D}">
      <dsp:nvSpPr>
        <dsp:cNvPr id="0" name=""/>
        <dsp:cNvSpPr/>
      </dsp:nvSpPr>
      <dsp:spPr>
        <a:xfrm>
          <a:off x="3627025" y="864021"/>
          <a:ext cx="172677" cy="64754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47541"/>
              </a:lnTo>
              <a:lnTo>
                <a:pt x="172677" y="647541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2CFAC1-8CF1-4D80-A5D7-09867B5EB6A8}">
      <dsp:nvSpPr>
        <dsp:cNvPr id="0" name=""/>
        <dsp:cNvSpPr/>
      </dsp:nvSpPr>
      <dsp:spPr>
        <a:xfrm>
          <a:off x="3799702" y="1079868"/>
          <a:ext cx="1381422" cy="8633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" tIns="16510" rIns="24765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Regional accreditation</a:t>
          </a:r>
          <a:endParaRPr lang="en-US" sz="1300" kern="1200" dirty="0"/>
        </a:p>
      </dsp:txBody>
      <dsp:txXfrm>
        <a:off x="3799702" y="1079868"/>
        <a:ext cx="1381422" cy="863389"/>
      </dsp:txXfrm>
    </dsp:sp>
    <dsp:sp modelId="{442F6A83-21C3-44DC-8169-602C083F3D4E}">
      <dsp:nvSpPr>
        <dsp:cNvPr id="0" name=""/>
        <dsp:cNvSpPr/>
      </dsp:nvSpPr>
      <dsp:spPr>
        <a:xfrm>
          <a:off x="3627025" y="864021"/>
          <a:ext cx="172677" cy="172677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26778"/>
              </a:lnTo>
              <a:lnTo>
                <a:pt x="172677" y="1726778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D16873C-2D30-4913-B1A8-7450116BA273}">
      <dsp:nvSpPr>
        <dsp:cNvPr id="0" name=""/>
        <dsp:cNvSpPr/>
      </dsp:nvSpPr>
      <dsp:spPr>
        <a:xfrm>
          <a:off x="3799702" y="2159105"/>
          <a:ext cx="1381422" cy="8633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" tIns="16510" rIns="24765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Specialized accreditation</a:t>
          </a:r>
          <a:endParaRPr lang="en-US" sz="1300" kern="1200" dirty="0"/>
        </a:p>
      </dsp:txBody>
      <dsp:txXfrm>
        <a:off x="3799702" y="2159105"/>
        <a:ext cx="1381422" cy="863389"/>
      </dsp:txXfrm>
    </dsp:sp>
    <dsp:sp modelId="{6FA52E78-44BE-4648-8FDE-587D88D18AB3}">
      <dsp:nvSpPr>
        <dsp:cNvPr id="0" name=""/>
        <dsp:cNvSpPr/>
      </dsp:nvSpPr>
      <dsp:spPr>
        <a:xfrm>
          <a:off x="3627025" y="864021"/>
          <a:ext cx="172677" cy="280601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06014"/>
              </a:lnTo>
              <a:lnTo>
                <a:pt x="172677" y="2806014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598FA6C-E76F-4809-9CD6-BBEDE925D1AA}">
      <dsp:nvSpPr>
        <dsp:cNvPr id="0" name=""/>
        <dsp:cNvSpPr/>
      </dsp:nvSpPr>
      <dsp:spPr>
        <a:xfrm>
          <a:off x="3799702" y="3238341"/>
          <a:ext cx="1381422" cy="8633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" tIns="16510" rIns="24765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smtClean="0"/>
            <a:t>Accountability</a:t>
          </a:r>
          <a:r>
            <a:rPr lang="en-US" sz="1300" kern="1200" baseline="0" smtClean="0"/>
            <a:t> measures</a:t>
          </a:r>
          <a:endParaRPr lang="en-US" sz="1300" kern="1200" dirty="0"/>
        </a:p>
      </dsp:txBody>
      <dsp:txXfrm>
        <a:off x="3799702" y="3238341"/>
        <a:ext cx="1381422" cy="863389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F8C3AE0-54DD-4CB7-B8E2-1D5960851340}">
      <dsp:nvSpPr>
        <dsp:cNvPr id="0" name=""/>
        <dsp:cNvSpPr/>
      </dsp:nvSpPr>
      <dsp:spPr>
        <a:xfrm rot="16200000">
          <a:off x="-1533971" y="1533971"/>
          <a:ext cx="5486400" cy="2418457"/>
        </a:xfrm>
        <a:prstGeom prst="flowChartManualOperati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0" tIns="0" rIns="99769" bIns="0" numCol="1" spcCol="1270" anchor="t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Pace Yourself</a:t>
          </a:r>
          <a:endParaRPr lang="en-US" sz="1600" kern="1200" dirty="0"/>
        </a:p>
        <a:p>
          <a:pPr marL="171450" marR="0" lvl="1" indent="0" algn="l" defTabSz="75565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15000"/>
            </a:spcAft>
            <a:buClrTx/>
            <a:buSzTx/>
            <a:buFontTx/>
            <a:buChar char="••"/>
            <a:tabLst/>
            <a:defRPr/>
          </a:pPr>
          <a:r>
            <a:rPr lang="en-US" sz="1200" kern="1200" dirty="0" smtClean="0"/>
            <a:t>Give manageable tasks that build slowly over time</a:t>
          </a:r>
        </a:p>
        <a:p>
          <a:pPr marL="171450" lvl="1" indent="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200" kern="1200" dirty="0"/>
        </a:p>
        <a:p>
          <a:pPr marL="171450" marR="0" lvl="1" indent="0" algn="l" defTabSz="75565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15000"/>
            </a:spcAft>
            <a:buClrTx/>
            <a:buSzTx/>
            <a:buFontTx/>
            <a:buChar char="••"/>
            <a:tabLst/>
            <a:defRPr/>
          </a:pPr>
          <a:r>
            <a:rPr lang="en-US" sz="1200" kern="1200" dirty="0" smtClean="0"/>
            <a:t>Set clear expectations and timelines</a:t>
          </a:r>
        </a:p>
        <a:p>
          <a:pPr marL="171450" lvl="1" indent="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200" kern="1200" dirty="0"/>
        </a:p>
        <a:p>
          <a:pPr marL="171450" lvl="1" indent="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Build a network of assessment liaisons</a:t>
          </a:r>
          <a:endParaRPr lang="en-US" sz="1200" kern="1200" dirty="0"/>
        </a:p>
      </dsp:txBody>
      <dsp:txXfrm rot="16200000">
        <a:off x="-1533971" y="1533971"/>
        <a:ext cx="5486400" cy="2418457"/>
      </dsp:txXfrm>
    </dsp:sp>
    <dsp:sp modelId="{8D61BE6E-96F5-4C24-8B58-6131A8FCA95C}">
      <dsp:nvSpPr>
        <dsp:cNvPr id="0" name=""/>
        <dsp:cNvSpPr/>
      </dsp:nvSpPr>
      <dsp:spPr>
        <a:xfrm rot="16200000">
          <a:off x="1133030" y="1533971"/>
          <a:ext cx="5486400" cy="2418457"/>
        </a:xfrm>
        <a:prstGeom prst="flowChartManualOperati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0" tIns="0" rIns="99769" bIns="0" numCol="1" spcCol="1270" anchor="t" anchorCtr="0">
          <a:noAutofit/>
        </a:bodyPr>
        <a:lstStyle/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Use Technology Creatively</a:t>
          </a:r>
          <a:endParaRPr lang="en-US" sz="1600" kern="1200" dirty="0"/>
        </a:p>
        <a:p>
          <a:pPr marL="57150" lvl="1" indent="0" algn="l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200" kern="1200" dirty="0"/>
        </a:p>
        <a:p>
          <a:pPr marL="57150" marR="0" lvl="1" indent="0" algn="l" defTabSz="31115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15000"/>
            </a:spcAft>
            <a:buClrTx/>
            <a:buSzTx/>
            <a:buFontTx/>
            <a:buChar char="••"/>
            <a:tabLst/>
            <a:defRPr/>
          </a:pPr>
          <a:r>
            <a:rPr lang="en-US" sz="1200" kern="1200" dirty="0" smtClean="0"/>
            <a:t>Provide technology for those who want to improve assessment tools and their deployment</a:t>
          </a:r>
          <a:endParaRPr lang="en-US" sz="1200" kern="1200" dirty="0"/>
        </a:p>
        <a:p>
          <a:pPr marL="57150" marR="0" lvl="1" indent="0" algn="l" defTabSz="31115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15000"/>
            </a:spcAft>
            <a:buClrTx/>
            <a:buSzTx/>
            <a:buFontTx/>
            <a:buChar char="••"/>
            <a:tabLst/>
            <a:defRPr/>
          </a:pPr>
          <a:endParaRPr lang="en-US" sz="1200" kern="1200" dirty="0"/>
        </a:p>
        <a:p>
          <a:pPr marL="57150" marR="0" lvl="1" indent="0" algn="l" defTabSz="31115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15000"/>
            </a:spcAft>
            <a:buClrTx/>
            <a:buSzTx/>
            <a:buFontTx/>
            <a:buChar char="••"/>
            <a:tabLst/>
            <a:defRPr/>
          </a:pPr>
          <a:r>
            <a:rPr lang="en-US" sz="1200" kern="1200" dirty="0" smtClean="0"/>
            <a:t>Offer workshops and webinars on assessment methods</a:t>
          </a:r>
        </a:p>
        <a:p>
          <a:pPr marL="57150" marR="0" lvl="1" indent="0" algn="l" defTabSz="31115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15000"/>
            </a:spcAft>
            <a:buClrTx/>
            <a:buSzTx/>
            <a:buFontTx/>
            <a:buChar char="••"/>
            <a:tabLst/>
            <a:defRPr/>
          </a:pPr>
          <a:endParaRPr lang="en-US" sz="1200" kern="1200" dirty="0" smtClean="0"/>
        </a:p>
        <a:p>
          <a:pPr marL="57150" lvl="1" indent="0" algn="l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200" kern="1200" dirty="0"/>
        </a:p>
      </dsp:txBody>
      <dsp:txXfrm rot="16200000">
        <a:off x="1133030" y="1533971"/>
        <a:ext cx="5486400" cy="2418457"/>
      </dsp:txXfrm>
    </dsp:sp>
    <dsp:sp modelId="{0AF24B89-75A6-44FF-9642-7D16E8F4A406}">
      <dsp:nvSpPr>
        <dsp:cNvPr id="0" name=""/>
        <dsp:cNvSpPr/>
      </dsp:nvSpPr>
      <dsp:spPr>
        <a:xfrm rot="16200000">
          <a:off x="3666641" y="1533971"/>
          <a:ext cx="5486400" cy="2418457"/>
        </a:xfrm>
        <a:prstGeom prst="flowChartManualOperati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0" tIns="0" rIns="99769" bIns="0" numCol="1" spcCol="1270" anchor="t" anchorCtr="0">
          <a:noAutofit/>
        </a:bodyPr>
        <a:lstStyle/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Talk to People</a:t>
          </a:r>
          <a:endParaRPr lang="en-US" sz="1600" kern="1200" dirty="0"/>
        </a:p>
        <a:p>
          <a:pPr marL="0" marR="0" lvl="1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en-US" sz="1200" kern="1200" dirty="0" smtClean="0"/>
            <a:t>Meet with members of the assessment community in a variety of formats: big events, medium-sized conferences, and one-on-one consulting</a:t>
          </a:r>
        </a:p>
        <a:p>
          <a:pPr marL="57150" lvl="1" indent="0" algn="l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200" kern="1200" dirty="0"/>
        </a:p>
        <a:p>
          <a:pPr marL="57150" lvl="1" indent="0" algn="l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Advertise a regular time every week when people can drop by with assessment questions.</a:t>
          </a:r>
          <a:endParaRPr lang="en-US" sz="1200" kern="1200" dirty="0"/>
        </a:p>
      </dsp:txBody>
      <dsp:txXfrm rot="16200000">
        <a:off x="3666641" y="1533971"/>
        <a:ext cx="5486400" cy="2418457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6F026F4-9C21-4F8C-B298-F0AD2931B270}">
      <dsp:nvSpPr>
        <dsp:cNvPr id="0" name=""/>
        <dsp:cNvSpPr/>
      </dsp:nvSpPr>
      <dsp:spPr>
        <a:xfrm>
          <a:off x="0" y="0"/>
          <a:ext cx="8382000" cy="110859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Clearly emphasize the “description of findings” and the “change as a result of what was learned” in forms that are used to collect assessment.</a:t>
          </a:r>
          <a:endParaRPr lang="en-US" sz="1800" kern="1200" dirty="0"/>
        </a:p>
      </dsp:txBody>
      <dsp:txXfrm>
        <a:off x="0" y="0"/>
        <a:ext cx="8382000" cy="1108596"/>
      </dsp:txXfrm>
    </dsp:sp>
    <dsp:sp modelId="{4769A287-8858-4453-A947-8338664AEE2C}">
      <dsp:nvSpPr>
        <dsp:cNvPr id="0" name=""/>
        <dsp:cNvSpPr/>
      </dsp:nvSpPr>
      <dsp:spPr>
        <a:xfrm>
          <a:off x="0" y="1300136"/>
          <a:ext cx="8382000" cy="9780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129" tIns="22860" rIns="128016" bIns="2286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400" kern="1200" dirty="0" smtClean="0"/>
            <a:t>The assessment cycle is really a story, or narrative, of program change—keep the focus on the telling of a story to ease anxiety.</a:t>
          </a:r>
          <a:endParaRPr lang="en-US" sz="1400" kern="1200" dirty="0"/>
        </a:p>
      </dsp:txBody>
      <dsp:txXfrm>
        <a:off x="0" y="1300136"/>
        <a:ext cx="8382000" cy="978074"/>
      </dsp:txXfrm>
    </dsp:sp>
    <dsp:sp modelId="{BB64B3DF-212D-4F00-A821-BE35A48FDD38}">
      <dsp:nvSpPr>
        <dsp:cNvPr id="0" name=""/>
        <dsp:cNvSpPr/>
      </dsp:nvSpPr>
      <dsp:spPr>
        <a:xfrm>
          <a:off x="0" y="2278211"/>
          <a:ext cx="8382000" cy="104797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Remind faculty that assessment and improvement effort will provide valuable evidence at the time of periodic program review.</a:t>
          </a:r>
          <a:endParaRPr lang="en-US" sz="1800" kern="1200" dirty="0"/>
        </a:p>
      </dsp:txBody>
      <dsp:txXfrm>
        <a:off x="0" y="2278211"/>
        <a:ext cx="8382000" cy="1047974"/>
      </dsp:txXfrm>
    </dsp:sp>
    <dsp:sp modelId="{7E00AEF7-5E3B-47B2-9BA2-542CD2EA4E25}">
      <dsp:nvSpPr>
        <dsp:cNvPr id="0" name=""/>
        <dsp:cNvSpPr/>
      </dsp:nvSpPr>
      <dsp:spPr>
        <a:xfrm>
          <a:off x="0" y="3326185"/>
          <a:ext cx="8382000" cy="9780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129" tIns="22860" rIns="128016" bIns="2286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400" kern="1200" dirty="0" smtClean="0"/>
            <a:t>Collaborate with an office of measurement or institutional research that can be a resource for those who have data, but who are not sure how to look at it.</a:t>
          </a:r>
          <a:endParaRPr lang="en-US" sz="1400" kern="1200" dirty="0"/>
        </a:p>
      </dsp:txBody>
      <dsp:txXfrm>
        <a:off x="0" y="3326185"/>
        <a:ext cx="8382000" cy="978074"/>
      </dsp:txXfrm>
    </dsp:sp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B43B03A-16A2-4171-8A77-5300B4DAFE57}">
      <dsp:nvSpPr>
        <dsp:cNvPr id="0" name=""/>
        <dsp:cNvSpPr/>
      </dsp:nvSpPr>
      <dsp:spPr>
        <a:xfrm>
          <a:off x="782" y="193242"/>
          <a:ext cx="2260821" cy="413947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Series of working sessions to develop an improvement project</a:t>
          </a: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Degree program leaders and student services administrators exchanged stories about their projects</a:t>
          </a:r>
          <a:endParaRPr lang="en-US" sz="1400" kern="1200" dirty="0"/>
        </a:p>
      </dsp:txBody>
      <dsp:txXfrm>
        <a:off x="782" y="193242"/>
        <a:ext cx="2260821" cy="3252446"/>
      </dsp:txXfrm>
    </dsp:sp>
    <dsp:sp modelId="{E8FCF6CD-512A-404A-A8F0-F1F348E33754}">
      <dsp:nvSpPr>
        <dsp:cNvPr id="0" name=""/>
        <dsp:cNvSpPr/>
      </dsp:nvSpPr>
      <dsp:spPr>
        <a:xfrm>
          <a:off x="980568" y="2048598"/>
          <a:ext cx="2622232" cy="2622232"/>
        </a:xfrm>
        <a:prstGeom prst="leftCircularArrow">
          <a:avLst>
            <a:gd name="adj1" fmla="val 2771"/>
            <a:gd name="adj2" fmla="val 337921"/>
            <a:gd name="adj3" fmla="val 1027861"/>
            <a:gd name="adj4" fmla="val 7938918"/>
            <a:gd name="adj5" fmla="val 3233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04522F4-430D-4F57-90F0-B0DCFC154FB3}">
      <dsp:nvSpPr>
        <dsp:cNvPr id="0" name=""/>
        <dsp:cNvSpPr/>
      </dsp:nvSpPr>
      <dsp:spPr>
        <a:xfrm>
          <a:off x="457207" y="3471858"/>
          <a:ext cx="2009619" cy="79915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Summer Workshop</a:t>
          </a:r>
          <a:endParaRPr lang="en-US" sz="1400" kern="1200" dirty="0"/>
        </a:p>
      </dsp:txBody>
      <dsp:txXfrm>
        <a:off x="457207" y="3471858"/>
        <a:ext cx="2009619" cy="799159"/>
      </dsp:txXfrm>
    </dsp:sp>
    <dsp:sp modelId="{18FF2457-1815-4C93-9E36-DBA4709BBE66}">
      <dsp:nvSpPr>
        <dsp:cNvPr id="0" name=""/>
        <dsp:cNvSpPr/>
      </dsp:nvSpPr>
      <dsp:spPr>
        <a:xfrm>
          <a:off x="2858787" y="596894"/>
          <a:ext cx="2260821" cy="333217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Monthly presentations of exemplary assessment by school administrators and their faculty</a:t>
          </a:r>
          <a:endParaRPr lang="en-US" sz="1400" kern="1200" dirty="0"/>
        </a:p>
      </dsp:txBody>
      <dsp:txXfrm>
        <a:off x="2858787" y="1310931"/>
        <a:ext cx="2260821" cy="2618135"/>
      </dsp:txXfrm>
    </dsp:sp>
    <dsp:sp modelId="{F446F7FD-CB84-464C-AD29-DFECBCE85929}">
      <dsp:nvSpPr>
        <dsp:cNvPr id="0" name=""/>
        <dsp:cNvSpPr/>
      </dsp:nvSpPr>
      <dsp:spPr>
        <a:xfrm>
          <a:off x="3669266" y="-398618"/>
          <a:ext cx="3032541" cy="3032541"/>
        </a:xfrm>
        <a:prstGeom prst="circularArrow">
          <a:avLst>
            <a:gd name="adj1" fmla="val 2396"/>
            <a:gd name="adj2" fmla="val 289665"/>
            <a:gd name="adj3" fmla="val 20821055"/>
            <a:gd name="adj4" fmla="val 13861742"/>
            <a:gd name="adj5" fmla="val 2795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B5B5658-DBC5-44D0-9309-B5C279EA2BE3}">
      <dsp:nvSpPr>
        <dsp:cNvPr id="0" name=""/>
        <dsp:cNvSpPr/>
      </dsp:nvSpPr>
      <dsp:spPr>
        <a:xfrm>
          <a:off x="3276607" y="0"/>
          <a:ext cx="2009619" cy="133443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Assessment Committee Workgroup Meetings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(Associate Deans )</a:t>
          </a:r>
          <a:endParaRPr lang="en-US" sz="1400" kern="1200" dirty="0"/>
        </a:p>
      </dsp:txBody>
      <dsp:txXfrm>
        <a:off x="3276607" y="0"/>
        <a:ext cx="2009619" cy="1334436"/>
      </dsp:txXfrm>
    </dsp:sp>
    <dsp:sp modelId="{702B087D-BA92-4B13-81EF-AB630E13DA75}">
      <dsp:nvSpPr>
        <dsp:cNvPr id="0" name=""/>
        <dsp:cNvSpPr/>
      </dsp:nvSpPr>
      <dsp:spPr>
        <a:xfrm>
          <a:off x="5716792" y="119064"/>
          <a:ext cx="2260821" cy="428783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Institution-wide website that is used for reporting assessment data is also a library of assessment cycle reports and assessment tools that coordinators can access and contribute to</a:t>
          </a:r>
          <a:endParaRPr lang="en-US" sz="1400" kern="1200" dirty="0"/>
        </a:p>
      </dsp:txBody>
      <dsp:txXfrm>
        <a:off x="5716792" y="119064"/>
        <a:ext cx="2260821" cy="3369012"/>
      </dsp:txXfrm>
    </dsp:sp>
    <dsp:sp modelId="{BB171BC2-0E43-4305-A869-53A64D6FE04B}">
      <dsp:nvSpPr>
        <dsp:cNvPr id="0" name=""/>
        <dsp:cNvSpPr/>
      </dsp:nvSpPr>
      <dsp:spPr>
        <a:xfrm>
          <a:off x="6172192" y="3548066"/>
          <a:ext cx="2009619" cy="79915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Website</a:t>
          </a:r>
          <a:endParaRPr lang="en-US" sz="1400" kern="1200" dirty="0"/>
        </a:p>
      </dsp:txBody>
      <dsp:txXfrm>
        <a:off x="6172192" y="3548066"/>
        <a:ext cx="2009619" cy="799159"/>
      </dsp:txXfrm>
    </dsp:sp>
  </dsp:spTree>
</dsp:drawing>
</file>

<file path=ppt/diagrams/drawing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461A926-231B-42DF-B714-C7DC8A8A5508}">
      <dsp:nvSpPr>
        <dsp:cNvPr id="0" name=""/>
        <dsp:cNvSpPr/>
      </dsp:nvSpPr>
      <dsp:spPr>
        <a:xfrm>
          <a:off x="0" y="600074"/>
          <a:ext cx="8686800" cy="5429250"/>
        </a:xfrm>
        <a:prstGeom prst="swooshArrow">
          <a:avLst>
            <a:gd name="adj1" fmla="val 25000"/>
            <a:gd name="adj2" fmla="val 25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302A8F1-0A68-4C93-8D98-B2B7FE431287}">
      <dsp:nvSpPr>
        <dsp:cNvPr id="0" name=""/>
        <dsp:cNvSpPr/>
      </dsp:nvSpPr>
      <dsp:spPr>
        <a:xfrm>
          <a:off x="855649" y="4637265"/>
          <a:ext cx="199796" cy="19979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56ABCA3-A3A6-4CC6-B316-B98B304FC6D1}">
      <dsp:nvSpPr>
        <dsp:cNvPr id="0" name=""/>
        <dsp:cNvSpPr/>
      </dsp:nvSpPr>
      <dsp:spPr>
        <a:xfrm>
          <a:off x="955548" y="4737163"/>
          <a:ext cx="1137970" cy="129216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5868" tIns="0" rIns="0" bIns="0" numCol="1" spcCol="1270" anchor="t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Assessment audit to find baseline</a:t>
          </a:r>
          <a:endParaRPr lang="en-US" sz="1000" kern="1200" dirty="0"/>
        </a:p>
      </dsp:txBody>
      <dsp:txXfrm>
        <a:off x="955548" y="4737163"/>
        <a:ext cx="1137970" cy="1292161"/>
      </dsp:txXfrm>
    </dsp:sp>
    <dsp:sp modelId="{C4D8B563-C18E-4422-B6FC-909681237321}">
      <dsp:nvSpPr>
        <dsp:cNvPr id="0" name=""/>
        <dsp:cNvSpPr/>
      </dsp:nvSpPr>
      <dsp:spPr>
        <a:xfrm>
          <a:off x="1937156" y="3598106"/>
          <a:ext cx="312724" cy="31272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C8C5B0A-2912-4A24-B715-5AD79BF24D16}">
      <dsp:nvSpPr>
        <dsp:cNvPr id="0" name=""/>
        <dsp:cNvSpPr/>
      </dsp:nvSpPr>
      <dsp:spPr>
        <a:xfrm>
          <a:off x="2093518" y="3754469"/>
          <a:ext cx="1442008" cy="22748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5706" tIns="0" rIns="0" bIns="0" numCol="1" spcCol="1270" anchor="t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Establish an assessment liaison/coordinator in each college, in each department, and in each program</a:t>
          </a:r>
          <a:endParaRPr lang="en-US" sz="1000" kern="1200" dirty="0"/>
        </a:p>
      </dsp:txBody>
      <dsp:txXfrm>
        <a:off x="2093518" y="3754469"/>
        <a:ext cx="1442008" cy="2274855"/>
      </dsp:txXfrm>
    </dsp:sp>
    <dsp:sp modelId="{C7996938-5CE9-44CF-95DD-FC9306C533C8}">
      <dsp:nvSpPr>
        <dsp:cNvPr id="0" name=""/>
        <dsp:cNvSpPr/>
      </dsp:nvSpPr>
      <dsp:spPr>
        <a:xfrm>
          <a:off x="3327044" y="2769603"/>
          <a:ext cx="416966" cy="41696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EB5FC0D-911E-4057-A3B1-7D7DDD5C9489}">
      <dsp:nvSpPr>
        <dsp:cNvPr id="0" name=""/>
        <dsp:cNvSpPr/>
      </dsp:nvSpPr>
      <dsp:spPr>
        <a:xfrm>
          <a:off x="3535527" y="2978086"/>
          <a:ext cx="1676552" cy="30512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0942" tIns="0" rIns="0" bIns="0" numCol="1" spcCol="1270" anchor="t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Make assessment a centerpiece of internal review processes, such as Periodic Program Review, as well as accreditation</a:t>
          </a:r>
        </a:p>
      </dsp:txBody>
      <dsp:txXfrm>
        <a:off x="3535527" y="2978086"/>
        <a:ext cx="1676552" cy="3051238"/>
      </dsp:txXfrm>
    </dsp:sp>
    <dsp:sp modelId="{39F6AC5C-EE65-4DC8-82F8-67EAC11B062F}">
      <dsp:nvSpPr>
        <dsp:cNvPr id="0" name=""/>
        <dsp:cNvSpPr/>
      </dsp:nvSpPr>
      <dsp:spPr>
        <a:xfrm>
          <a:off x="4942789" y="2122436"/>
          <a:ext cx="538581" cy="53858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B6CE959-BB8B-4831-A1DE-8C109A4B6342}">
      <dsp:nvSpPr>
        <dsp:cNvPr id="0" name=""/>
        <dsp:cNvSpPr/>
      </dsp:nvSpPr>
      <dsp:spPr>
        <a:xfrm>
          <a:off x="5212080" y="2391727"/>
          <a:ext cx="1737360" cy="36375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5383" tIns="0" rIns="0" bIns="0" numCol="1" spcCol="1270" anchor="t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Tie yearly program assessment reports that demonstrate improvement projects  to budget and planning</a:t>
          </a:r>
          <a:endParaRPr lang="en-US" sz="1000" kern="1200" dirty="0"/>
        </a:p>
      </dsp:txBody>
      <dsp:txXfrm>
        <a:off x="5212080" y="2391727"/>
        <a:ext cx="1737360" cy="3637597"/>
      </dsp:txXfrm>
    </dsp:sp>
    <dsp:sp modelId="{DA85BDCE-2B57-4D0F-A78D-B4CBF7B3DC40}">
      <dsp:nvSpPr>
        <dsp:cNvPr id="0" name=""/>
        <dsp:cNvSpPr/>
      </dsp:nvSpPr>
      <dsp:spPr>
        <a:xfrm>
          <a:off x="6606311" y="1690268"/>
          <a:ext cx="686257" cy="68625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CA52F30-0A54-4511-8DCE-FA8D54DCF6FF}">
      <dsp:nvSpPr>
        <dsp:cNvPr id="0" name=""/>
        <dsp:cNvSpPr/>
      </dsp:nvSpPr>
      <dsp:spPr>
        <a:xfrm>
          <a:off x="6949440" y="2033396"/>
          <a:ext cx="1737360" cy="399592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3633" tIns="0" rIns="0" bIns="0" numCol="1" spcCol="1270" anchor="t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Officially recognize and publicize the work of those who use assessment data to create change</a:t>
          </a:r>
          <a:endParaRPr lang="en-US" sz="1000" kern="1200" dirty="0"/>
        </a:p>
      </dsp:txBody>
      <dsp:txXfrm>
        <a:off x="6949440" y="2033396"/>
        <a:ext cx="1737360" cy="399592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9">
  <dgm:title val=""/>
  <dgm:desc val=""/>
  <dgm:catLst>
    <dgm:cat type="list" pri="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3" srcId="0" destId="1" srcOrd="0" destOrd="0"/>
        <dgm:cxn modelId="4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2"/>
        <dgm:pt modelId="21"/>
        <dgm:pt modelId="22"/>
        <dgm:pt modelId="23"/>
        <dgm:pt modelId="24"/>
        <dgm:pt modelId="3"/>
        <dgm:pt modelId="31"/>
        <dgm:pt modelId="32"/>
        <dgm:pt modelId="33"/>
        <dgm:pt modelId="34"/>
      </dgm:ptLst>
      <dgm:cxnLst>
        <dgm:cxn modelId="4" srcId="0" destId="1" srcOrd="0" destOrd="0"/>
        <dgm:cxn modelId="5" srcId="0" destId="2" srcOrd="1" destOrd="0"/>
        <dgm:cxn modelId="6" srcId="0" destId="3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18" srcId="1" destId="14" srcOrd="0" destOrd="0"/>
        <dgm:cxn modelId="25" srcId="2" destId="21" srcOrd="0" destOrd="0"/>
        <dgm:cxn modelId="26" srcId="2" destId="22" srcOrd="0" destOrd="0"/>
        <dgm:cxn modelId="27" srcId="2" destId="23" srcOrd="0" destOrd="0"/>
        <dgm:cxn modelId="28" srcId="2" destId="24" srcOrd="0" destOrd="0"/>
        <dgm:cxn modelId="35" srcId="3" destId="31" srcOrd="0" destOrd="0"/>
        <dgm:cxn modelId="36" srcId="3" destId="32" srcOrd="0" destOrd="0"/>
        <dgm:cxn modelId="37" srcId="3" destId="33" srcOrd="0" destOrd="0"/>
        <dgm:cxn modelId="38" srcId="3" destId="34" srcOrd="0" destOrd="0"/>
      </dgm:cxnLst>
      <dgm:bg/>
      <dgm:whole/>
    </dgm:dataModel>
  </dgm:clrData>
  <dgm:layoutNode name="list">
    <dgm:varLst>
      <dgm:dir/>
      <dgm:animLvl val="lvl"/>
    </dgm:varLst>
    <dgm:choose name="Name0">
      <dgm:if name="Name1" func="var" arg="dir" op="equ" val="norm">
        <dgm:alg type="lin">
          <dgm:param type="linDir" val="fromL"/>
          <dgm:param type="fallback" val="2D"/>
          <dgm:param type="nodeVertAlign" val="t"/>
        </dgm:alg>
      </dgm:if>
      <dgm:else name="Name2">
        <dgm:alg type="lin">
          <dgm:param type="linDir" val="fromR"/>
          <dgm:param type="fallback" val="2D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ircle" refType="w" fact="0.5"/>
      <dgm:constr type="w" for="ch" forName="vertFlow" refType="w" fact="0.75"/>
      <dgm:constr type="h" for="des" forName="firstComp" refType="w" refFor="ch" refForName="vertFlow" fact="0.667"/>
      <dgm:constr type="h" for="des" forName="comp" refType="h" refFor="des" refForName="firstComp" op="equ"/>
      <dgm:constr type="h" for="des" forName="topSpace" refType="w" refFor="ch" refForName="circle" op="equ" fact="0.4"/>
      <dgm:constr type="w" for="ch" forName="posSpace" refType="w" fact="0.4"/>
      <dgm:constr type="w" for="ch" forName="negSpace" refType="w" fact="-1.15"/>
      <dgm:constr type="w" for="ch" forName="transSpace" refType="w" fact="0.75"/>
      <dgm:constr type="primFontSz" for="ch" forName="circle" op="equ" val="65"/>
      <dgm:constr type="primFontSz" for="des" forName="firstChildTx" val="65"/>
      <dgm:constr type="primFontSz" for="des" forName="childTx" refType="primFontSz" refFor="des" refForName="firstChildTx" op="equ"/>
    </dgm:constrLst>
    <dgm:ruleLst/>
    <dgm:forEach name="Name3" axis="ch" ptType="node">
      <dgm:layoutNode name="pos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vertFlow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firstComp" refType="w"/>
          <dgm:constr type="w" for="ch" forName="comp" refType="w"/>
        </dgm:constrLst>
        <dgm:ruleLst/>
        <dgm:layoutNode name="top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firstComp">
          <dgm:alg type="composite"/>
          <dgm:shape xmlns:r="http://schemas.openxmlformats.org/officeDocument/2006/relationships" r:blip="">
            <dgm:adjLst/>
          </dgm:shape>
          <dgm:presOf/>
          <dgm:choose name="Name4">
            <dgm:if name="Name5" func="var" arg="dir" op="equ" val="norm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 refType="w" fact="0.16"/>
                <dgm:constr type="r" for="ch" forName="firstChildTx" refType="w"/>
                <dgm:constr type="h" for="ch" forName="firstChildTx" refFor="ch" refForName="firstChild" op="equ"/>
              </dgm:constrLst>
            </dgm:if>
            <dgm:else name="Name6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/>
                <dgm:constr type="r" for="ch" forName="firstChildTx" refType="w" fact="0.825"/>
                <dgm:constr type="h" for="ch" forName="firstChildTx" refFor="ch" refForName="firstChild" op="equ"/>
              </dgm:constrLst>
            </dgm:else>
          </dgm:choose>
          <dgm:ruleLst/>
          <dgm:layoutNode name="firstChild" styleLbl="bgAccFollowNode1">
            <dgm:alg type="sp"/>
            <dgm:shape xmlns:r="http://schemas.openxmlformats.org/officeDocument/2006/relationships" type="rect" r:blip="">
              <dgm:adjLst/>
            </dgm:shape>
            <dgm:presOf axis="ch desOrSelf" ptType="node node" cnt="1 0"/>
            <dgm:constrLst/>
            <dgm:ruleLst/>
          </dgm:layoutNode>
          <dgm:layoutNode name="firstChildTx" styleLbl="bgAccFollowNode1">
            <dgm:varLst>
              <dgm:bulletEnabled val="1"/>
            </dgm:varLst>
            <dgm:alg type="tx">
              <dgm:param type="parTxLTRAlign" val="l"/>
            </dgm:alg>
            <dgm:shape xmlns:r="http://schemas.openxmlformats.org/officeDocument/2006/relationships" type="rect" r:blip="" hideGeom="1">
              <dgm:adjLst/>
            </dgm:shape>
            <dgm:presOf axis="ch desOrSelf" ptType="node node" cnt="1 0"/>
            <dgm:choose name="Name7">
              <dgm:if name="Name8" func="var" arg="dir" op="equ" val="norm">
                <dgm:constrLst>
                  <dgm:constr type="primFontSz" val="65"/>
                  <dgm:constr type="lMarg"/>
                </dgm:constrLst>
              </dgm:if>
              <dgm:else name="Name9">
                <dgm:constrLst>
                  <dgm:constr type="primFontSz" val="65"/>
                  <dgm:constr type="r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forEach name="Name10" axis="ch" ptType="node" st="2">
          <dgm:layoutNode name="comp">
            <dgm:alg type="composite"/>
            <dgm:shape xmlns:r="http://schemas.openxmlformats.org/officeDocument/2006/relationships" r:blip="">
              <dgm:adjLst/>
            </dgm:shape>
            <dgm:presOf/>
            <dgm:choose name="Name11">
              <dgm:if name="Name12" func="var" arg="dir" op="equ" val="norm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 refType="w" fact="0.16"/>
                  <dgm:constr type="r" for="ch" forName="childTx" refType="w"/>
                  <dgm:constr type="h" for="ch" forName="childTx" refFor="ch" refForName="child" op="equ"/>
                </dgm:constrLst>
              </dgm:if>
              <dgm:else name="Name13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/>
                  <dgm:constr type="r" for="ch" forName="childTx" refType="w" fact="0.825"/>
                  <dgm:constr type="h" for="ch" forName="childTx" refFor="ch" refForName="child" op="equ"/>
                </dgm:constrLst>
              </dgm:else>
            </dgm:choose>
            <dgm:ruleLst/>
            <dgm:layoutNode name="child" styleLbl="bgAccFollowNode1">
              <dgm:alg type="sp"/>
              <dgm:shape xmlns:r="http://schemas.openxmlformats.org/officeDocument/2006/relationships" type="rect" r:blip="">
                <dgm:adjLst/>
              </dgm:shape>
              <dgm:presOf axis="desOrSelf" ptType="node"/>
              <dgm:constrLst/>
              <dgm:ruleLst/>
            </dgm:layoutNode>
            <dgm:layoutNode name="childTx" styleLbl="bgAccFollowNode1">
              <dgm:varLst>
                <dgm:bulletEnabled val="1"/>
              </dgm:varLst>
              <dgm:alg type="tx">
                <dgm:param type="parTxLTRAlign" val="l"/>
              </dgm:alg>
              <dgm:shape xmlns:r="http://schemas.openxmlformats.org/officeDocument/2006/relationships" type="rect" r:blip="" hideGeom="1">
                <dgm:adjLst/>
              </dgm:shape>
              <dgm:presOf axis="desOrSelf" ptType="node"/>
              <dgm:choose name="Name14">
                <dgm:if name="Name15" func="var" arg="dir" op="equ" val="norm">
                  <dgm:constrLst>
                    <dgm:constr type="primFontSz" val="65"/>
                    <dgm:constr type="lMarg"/>
                  </dgm:constrLst>
                </dgm:if>
                <dgm:else name="Name16">
                  <dgm:constrLst>
                    <dgm:constr type="primFontSz" val="65"/>
                    <dgm:constr type="rMarg"/>
                  </dgm:constrLst>
                </dgm:else>
              </dgm:choose>
              <dgm:ruleLst>
                <dgm:rule type="primFontSz" val="5" fact="NaN" max="NaN"/>
              </dgm:ruleLst>
            </dgm:layoutNode>
          </dgm:layoutNode>
        </dgm:forEach>
      </dgm:layoutNode>
      <dgm:layoutNode name="neg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ircle" styleLbl="node1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lMarg"/>
          <dgm:constr type="rMarg"/>
          <dgm:constr type="tMarg"/>
          <dgm:constr type="bMarg"/>
          <dgm:constr type="h" refType="w"/>
        </dgm:constrLst>
        <dgm:ruleLst>
          <dgm:rule type="primFontSz" val="5" fact="NaN" max="NaN"/>
        </dgm:ruleLst>
      </dgm:layoutNode>
      <dgm:forEach name="Name17" axis="followSib" ptType="sibTrans" cnt="1">
        <dgm:layoutNode name="trans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#10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#2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#3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#4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#5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#6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#7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#8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#9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93F35C-BCA4-4A54-A11A-6BC17D8E28EB}" type="datetimeFigureOut">
              <a:rPr lang="en-US" smtClean="0"/>
              <a:t>3/15/2010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FC531D-FAE9-45AF-9A4E-C748E5B50BB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FC531D-FAE9-45AF-9A4E-C748E5B50BBB}" type="slidenum">
              <a:rPr lang="en-US" smtClean="0"/>
              <a:t>13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9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grpSp>
        <p:nvGrpSpPr>
          <p:cNvPr id="5" name="Group 1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reeform 6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/>
            </a:p>
          </p:txBody>
        </p:sp>
        <p:sp>
          <p:nvSpPr>
            <p:cNvPr id="7" name="Freeform 7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/>
            </a:p>
          </p:txBody>
        </p:sp>
        <p:sp>
          <p:nvSpPr>
            <p:cNvPr id="8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>
                <a:defRPr/>
              </a:pPr>
              <a:endParaRPr lang="en-US"/>
            </a:p>
          </p:txBody>
        </p:sp>
        <p:cxnSp>
          <p:nvCxnSpPr>
            <p:cNvPr id="10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1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2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6501ADDE-7B50-45FA-B0FC-C73175574B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D1EB5E-B276-412E-990F-653E8C1643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F23869-87C2-484E-BD58-D865BEF912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DE0B89-7DFC-4F52-A4C3-15EA0EBABA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6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Chevron 7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DE28FD7-BBE5-4F43-B82E-4AF34701FD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5C1E848-65E6-45BD-BE2D-F60B925765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2EA64C5-84F3-4832-B85E-FFC198CB00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36C15EC-43F6-4872-86F3-74D8475BD3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7D42B8-EF2B-4E3D-9B08-11CC934520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813DF7B-4099-4C09-9058-787A87DCC0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7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reeform 8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8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11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Chevron 12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DCED5A7B-15CB-42BC-B550-AE5158E5AF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DF54F0FB-C89F-4245-A006-019C21DE52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5" r:id="rId2"/>
    <p:sldLayoutId id="2147483697" r:id="rId3"/>
    <p:sldLayoutId id="2147483698" r:id="rId4"/>
    <p:sldLayoutId id="2147483699" r:id="rId5"/>
    <p:sldLayoutId id="2147483700" r:id="rId6"/>
    <p:sldLayoutId id="2147483694" r:id="rId7"/>
    <p:sldLayoutId id="2147483701" r:id="rId8"/>
    <p:sldLayoutId id="2147483702" r:id="rId9"/>
    <p:sldLayoutId id="2147483693" r:id="rId10"/>
    <p:sldLayoutId id="2147483692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0.xml"/><Relationship Id="rId7" Type="http://schemas.microsoft.com/office/2007/relationships/diagramDrawing" Target="../diagrams/drawing10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0.xml"/><Relationship Id="rId5" Type="http://schemas.openxmlformats.org/officeDocument/2006/relationships/diagramQuickStyle" Target="../diagrams/quickStyle10.xml"/><Relationship Id="rId4" Type="http://schemas.openxmlformats.org/officeDocument/2006/relationships/diagramLayout" Target="../diagrams/layout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Managing Assessment</a:t>
            </a:r>
            <a:endParaRPr lang="en-US" dirty="0"/>
          </a:p>
        </p:txBody>
      </p:sp>
      <p:sp>
        <p:nvSpPr>
          <p:cNvPr id="13314" name="TextBox 3"/>
          <p:cNvSpPr txBox="1">
            <a:spLocks noChangeArrowheads="1"/>
          </p:cNvSpPr>
          <p:nvPr/>
        </p:nvSpPr>
        <p:spPr bwMode="auto">
          <a:xfrm>
            <a:off x="457200" y="5410200"/>
            <a:ext cx="2967038" cy="147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Presented by:</a:t>
            </a:r>
          </a:p>
          <a:p>
            <a:r>
              <a:rPr lang="en-US"/>
              <a:t>Dr. Jodi Levine Laufgraben</a:t>
            </a:r>
          </a:p>
          <a:p>
            <a:r>
              <a:rPr lang="en-US"/>
              <a:t>Dr. Stephanie Grace Schull</a:t>
            </a:r>
          </a:p>
          <a:p>
            <a:r>
              <a:rPr lang="en-US"/>
              <a:t>Temple University</a:t>
            </a:r>
          </a:p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Encourage Analysis and </a:t>
            </a:r>
            <a:br>
              <a:rPr lang="en-US" dirty="0" smtClean="0"/>
            </a:br>
            <a:r>
              <a:rPr lang="en-US" dirty="0" smtClean="0"/>
              <a:t>Use of Data</a:t>
            </a:r>
            <a:endParaRPr lang="en-US" dirty="0"/>
          </a:p>
        </p:txBody>
      </p:sp>
      <p:graphicFrame>
        <p:nvGraphicFramePr>
          <p:cNvPr id="5" name="Diagram 4"/>
          <p:cNvGraphicFramePr/>
          <p:nvPr/>
        </p:nvGraphicFramePr>
        <p:xfrm>
          <a:off x="457200" y="1752600"/>
          <a:ext cx="8382000" cy="449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Share Assessment Stories and Examples of Improvement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extBox 1"/>
          <p:cNvSpPr txBox="1">
            <a:spLocks noChangeArrowheads="1"/>
          </p:cNvSpPr>
          <p:nvPr/>
        </p:nvSpPr>
        <p:spPr bwMode="auto">
          <a:xfrm>
            <a:off x="685800" y="381000"/>
            <a:ext cx="7924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Recommended Structures to Support Assessment and Reporting</a:t>
            </a:r>
          </a:p>
        </p:txBody>
      </p:sp>
      <p:graphicFrame>
        <p:nvGraphicFramePr>
          <p:cNvPr id="3" name="Diagram 2"/>
          <p:cNvGraphicFramePr/>
          <p:nvPr/>
        </p:nvGraphicFramePr>
        <p:xfrm>
          <a:off x="228600" y="228600"/>
          <a:ext cx="8686800" cy="6629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/>
        </p:nvGraphicFramePr>
        <p:xfrm>
          <a:off x="762000" y="381000"/>
          <a:ext cx="76962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914400" y="5181600"/>
            <a:ext cx="7924800" cy="64611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dirty="0"/>
              <a:t>Visit our website</a:t>
            </a:r>
          </a:p>
          <a:p>
            <a:pPr>
              <a:defRPr/>
            </a:pPr>
            <a:r>
              <a:rPr lang="en-US" dirty="0"/>
              <a:t>www.temple.edu/deputyprovost/other_accrediting/assessment.html</a:t>
            </a:r>
          </a:p>
        </p:txBody>
      </p:sp>
      <p:sp>
        <p:nvSpPr>
          <p:cNvPr id="25603" name="TextBox 3"/>
          <p:cNvSpPr txBox="1">
            <a:spLocks noChangeArrowheads="1"/>
          </p:cNvSpPr>
          <p:nvPr/>
        </p:nvSpPr>
        <p:spPr bwMode="auto">
          <a:xfrm>
            <a:off x="1447800" y="5410200"/>
            <a:ext cx="1841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Discuss challenges of beginning, sustaining, and enhancing outcomes assessment plans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Present a model for managing assessment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Consider ways to improve assessment management on your campus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Goals for this session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295400"/>
          <a:ext cx="8229600" cy="5257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Temple Assessment Model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295400"/>
          <a:ext cx="8229600" cy="5257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Managing Assessment at Temple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143000"/>
          <a:ext cx="8229600" cy="5562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Where is the leverage?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Assessment Cast of Characters at Temple University</a:t>
            </a:r>
            <a:endParaRPr lang="en-US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Determine Purpose and Goals for Assessment Efforts</a:t>
            </a:r>
            <a:endParaRPr lang="en-US" dirty="0"/>
          </a:p>
        </p:txBody>
      </p:sp>
      <p:graphicFrame>
        <p:nvGraphicFramePr>
          <p:cNvPr id="9" name="Diagram 8"/>
          <p:cNvGraphicFramePr/>
          <p:nvPr/>
        </p:nvGraphicFramePr>
        <p:xfrm>
          <a:off x="1828800" y="1447800"/>
          <a:ext cx="6477000" cy="5181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Audit of assessment activity</a:t>
            </a:r>
          </a:p>
          <a:p>
            <a:pPr marL="621792" lvl="1" eaLnBrk="1" fontAlgn="auto" hangingPunct="1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US" dirty="0" smtClean="0"/>
              <a:t>What do programs already assess?</a:t>
            </a:r>
          </a:p>
          <a:p>
            <a:pPr marL="621792" lvl="1" eaLnBrk="1" fontAlgn="auto" hangingPunct="1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US" dirty="0" smtClean="0"/>
              <a:t>How do they report and share information?</a:t>
            </a:r>
          </a:p>
          <a:p>
            <a:pPr marL="621792" lvl="1" eaLnBrk="1" fontAlgn="auto" hangingPunct="1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US" dirty="0" smtClean="0"/>
              <a:t>How is assessment used for improvement?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Define the assessment “units of analysis”</a:t>
            </a:r>
          </a:p>
          <a:p>
            <a:pPr marL="621792" lvl="1" eaLnBrk="1" fontAlgn="auto" hangingPunct="1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US" dirty="0" smtClean="0"/>
              <a:t>College</a:t>
            </a:r>
          </a:p>
          <a:p>
            <a:pPr marL="621792" lvl="1" eaLnBrk="1" fontAlgn="auto" hangingPunct="1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US" dirty="0" smtClean="0"/>
              <a:t>Department</a:t>
            </a:r>
          </a:p>
          <a:p>
            <a:pPr marL="621792" lvl="1" eaLnBrk="1" fontAlgn="auto" hangingPunct="1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US" dirty="0" smtClean="0"/>
              <a:t>Degree</a:t>
            </a:r>
          </a:p>
          <a:p>
            <a:pPr marL="621792" lvl="1" eaLnBrk="1" fontAlgn="auto" hangingPunct="1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US" dirty="0" smtClean="0"/>
              <a:t>Track within a degree</a:t>
            </a:r>
          </a:p>
          <a:p>
            <a:pPr marL="621792" lvl="1" eaLnBrk="1" fontAlgn="auto" hangingPunct="1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US" dirty="0" smtClean="0"/>
              <a:t>All of the above	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Looking at the curriculum</a:t>
            </a:r>
          </a:p>
          <a:p>
            <a:pPr marL="621792" lvl="1" eaLnBrk="1" fontAlgn="auto" hangingPunct="1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US" dirty="0" smtClean="0"/>
              <a:t>Curriculum Maps</a:t>
            </a:r>
          </a:p>
          <a:p>
            <a:pPr marL="621792" lvl="1" eaLnBrk="1" fontAlgn="auto" hangingPunct="1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US" dirty="0" smtClean="0"/>
              <a:t>Outline of requirements (how students move through the program)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Ask Where Assessment Occurs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Support Assessment Activity</a:t>
            </a:r>
            <a:endParaRPr lang="en-US" dirty="0"/>
          </a:p>
        </p:txBody>
      </p:sp>
      <p:graphicFrame>
        <p:nvGraphicFramePr>
          <p:cNvPr id="4" name="Diagram 3"/>
          <p:cNvGraphicFramePr/>
          <p:nvPr/>
        </p:nvGraphicFramePr>
        <p:xfrm>
          <a:off x="609600" y="1371600"/>
          <a:ext cx="7620000" cy="5486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1642</TotalTime>
  <Words>716</Words>
  <Application>Microsoft Office PowerPoint</Application>
  <PresentationFormat>On-screen Show (4:3)</PresentationFormat>
  <Paragraphs>118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Concourse</vt:lpstr>
      <vt:lpstr>Managing Assessment</vt:lpstr>
      <vt:lpstr>Goals for this session</vt:lpstr>
      <vt:lpstr>Temple Assessment Model</vt:lpstr>
      <vt:lpstr>Managing Assessment at Temple</vt:lpstr>
      <vt:lpstr>Where is the leverage?</vt:lpstr>
      <vt:lpstr>Assessment Cast of Characters at Temple University</vt:lpstr>
      <vt:lpstr>Determine Purpose and Goals for Assessment Efforts</vt:lpstr>
      <vt:lpstr>Ask Where Assessment Occurs</vt:lpstr>
      <vt:lpstr>Support Assessment Activity</vt:lpstr>
      <vt:lpstr>Encourage Analysis and  Use of Data</vt:lpstr>
      <vt:lpstr>Share Assessment Stories and Examples of Improvement</vt:lpstr>
      <vt:lpstr>Slide 12</vt:lpstr>
      <vt:lpstr>Slide 13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Ross Laufgraben</dc:creator>
  <cp:lastModifiedBy>Outerbridge, Benoni L</cp:lastModifiedBy>
  <cp:revision>48</cp:revision>
  <dcterms:created xsi:type="dcterms:W3CDTF">2009-11-10T02:42:33Z</dcterms:created>
  <dcterms:modified xsi:type="dcterms:W3CDTF">2010-03-15T18:46:40Z</dcterms:modified>
</cp:coreProperties>
</file>